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5" r:id="rId1"/>
    <p:sldMasterId id="2147483997" r:id="rId2"/>
    <p:sldMasterId id="2147484034" r:id="rId3"/>
    <p:sldMasterId id="2147484046" r:id="rId4"/>
  </p:sldMasterIdLst>
  <p:notesMasterIdLst>
    <p:notesMasterId r:id="rId27"/>
  </p:notesMasterIdLst>
  <p:sldIdLst>
    <p:sldId id="3941" r:id="rId5"/>
    <p:sldId id="3872" r:id="rId6"/>
    <p:sldId id="427" r:id="rId7"/>
    <p:sldId id="3865" r:id="rId8"/>
    <p:sldId id="3864" r:id="rId9"/>
    <p:sldId id="3868" r:id="rId10"/>
    <p:sldId id="3937" r:id="rId11"/>
    <p:sldId id="328" r:id="rId12"/>
    <p:sldId id="3926" r:id="rId13"/>
    <p:sldId id="3925" r:id="rId14"/>
    <p:sldId id="3885" r:id="rId15"/>
    <p:sldId id="510" r:id="rId16"/>
    <p:sldId id="511" r:id="rId17"/>
    <p:sldId id="3948" r:id="rId18"/>
    <p:sldId id="3933" r:id="rId19"/>
    <p:sldId id="3934" r:id="rId20"/>
    <p:sldId id="829" r:id="rId21"/>
    <p:sldId id="266" r:id="rId22"/>
    <p:sldId id="910" r:id="rId23"/>
    <p:sldId id="257" r:id="rId24"/>
    <p:sldId id="3945" r:id="rId25"/>
    <p:sldId id="893" r:id="rId26"/>
  </p:sldIdLst>
  <p:sldSz cx="9144000" cy="5715000" type="screen16x10"/>
  <p:notesSz cx="6807200" cy="9939338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ranklin Gothic Book" panose="020B0503020102020204" pitchFamily="34" charset="0"/>
      <p:regular r:id="rId32"/>
      <p:italic r:id="rId33"/>
    </p:embeddedFont>
    <p:embeddedFont>
      <p:font typeface="Franklin Gothic Medium" panose="020B0603020102020204" pitchFamily="34" charset="0"/>
      <p:regular r:id="rId34"/>
      <p:italic r:id="rId35"/>
    </p:embeddedFont>
    <p:embeddedFont>
      <p:font typeface="微軟正黑體" panose="020B0604030504040204" pitchFamily="34" charset="-120"/>
      <p:regular r:id="rId36"/>
      <p:bold r:id="rId37"/>
    </p:embeddedFont>
  </p:embeddedFontLst>
  <p:defaultTextStyle>
    <a:defPPr>
      <a:defRPr lang="zh-TW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龍芝寧" initials="龍芝寧" lastIdx="3" clrIdx="0">
    <p:extLst>
      <p:ext uri="{19B8F6BF-5375-455C-9EA6-DF929625EA0E}">
        <p15:presenceInfo xmlns:p15="http://schemas.microsoft.com/office/powerpoint/2012/main" userId="S-1-5-21-1796681515-1547619961-2817508265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DA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83" autoAdjust="0"/>
  </p:normalViewPr>
  <p:slideViewPr>
    <p:cSldViewPr snapToGrid="0">
      <p:cViewPr varScale="1">
        <p:scale>
          <a:sx n="116" d="100"/>
          <a:sy n="116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524834-618B-4609-9F7C-D8F8F09B483A}" type="doc">
      <dgm:prSet loTypeId="urn:microsoft.com/office/officeart/2005/8/layout/hProcess9" loCatId="process" qsTypeId="urn:microsoft.com/office/officeart/2005/8/quickstyle/simple5" qsCatId="simple" csTypeId="urn:microsoft.com/office/officeart/2005/8/colors/colorful1" csCatId="colorful" phldr="1"/>
      <dgm:spPr/>
    </dgm:pt>
    <dgm:pt modelId="{4AE89CA5-6E52-40A2-87FC-3FD17022D6B1}">
      <dgm:prSet phldrT="[文字]" custT="1"/>
      <dgm:spPr>
        <a:solidFill>
          <a:srgbClr val="00206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ts val="46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情境</a:t>
          </a:r>
          <a:r>
            <a:rPr lang="en-US" altLang="zh-TW" sz="28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經驗→</a:t>
          </a:r>
          <a:endParaRPr lang="en-US" altLang="zh-TW" sz="2800" b="0" cap="none" spc="0" dirty="0">
            <a:ln w="0"/>
            <a:solidFill>
              <a:schemeClr val="bg1"/>
            </a:solidFill>
            <a:effectLst>
              <a:glow rad="101600">
                <a:schemeClr val="tx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indent="0" defTabSz="914400" eaLnBrk="1" fontAlgn="auto" latinLnBrk="0" hangingPunct="1">
            <a:lnSpc>
              <a:spcPts val="46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教材文本</a:t>
          </a:r>
          <a:r>
            <a:rPr lang="zh-TW" altLang="en-US" sz="3200" b="0" cap="none" spc="0" dirty="0">
              <a:ln w="0"/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分析</a:t>
          </a:r>
          <a:endParaRPr lang="en-US" altLang="zh-TW" sz="3200" b="0" cap="none" spc="0" dirty="0">
            <a:ln w="0"/>
            <a:solidFill>
              <a:schemeClr val="bg1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E9274F-DF27-44A2-A35B-A7115761C30C}" type="parTrans" cxnId="{F8090A19-1D67-433F-A6FD-5BD8A85098D1}">
      <dgm:prSet/>
      <dgm:spPr/>
      <dgm:t>
        <a:bodyPr/>
        <a:lstStyle/>
        <a:p>
          <a:endParaRPr lang="zh-TW" altLang="en-US" sz="1400">
            <a:solidFill>
              <a:schemeClr val="bg1"/>
            </a:solidFill>
          </a:endParaRPr>
        </a:p>
      </dgm:t>
    </dgm:pt>
    <dgm:pt modelId="{A119F2F4-54F7-43B5-981E-38F5F2D9CAB1}" type="sibTrans" cxnId="{F8090A19-1D67-433F-A6FD-5BD8A85098D1}">
      <dgm:prSet/>
      <dgm:spPr/>
      <dgm:t>
        <a:bodyPr/>
        <a:lstStyle/>
        <a:p>
          <a:endParaRPr lang="zh-TW" altLang="en-US" sz="1400">
            <a:solidFill>
              <a:schemeClr val="bg1"/>
            </a:solidFill>
          </a:endParaRPr>
        </a:p>
      </dgm:t>
    </dgm:pt>
    <dgm:pt modelId="{A7EF1F18-16C3-46B7-972E-A96B478A45D6}">
      <dgm:prSet phldrT="[文字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8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學習內容</a:t>
          </a:r>
          <a:r>
            <a:rPr lang="en-US" altLang="zh-TW" sz="28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8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表現</a:t>
          </a:r>
          <a:r>
            <a:rPr lang="zh-TW" altLang="en-US" sz="3600" b="0" cap="none" spc="0" dirty="0">
              <a:ln w="0"/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轉化</a:t>
          </a:r>
          <a:r>
            <a:rPr lang="zh-TW" altLang="en-US" sz="28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→學習目標</a:t>
          </a:r>
          <a:endParaRPr lang="zh-TW" altLang="en-US" sz="1800" b="0" cap="none" spc="0" dirty="0">
            <a:ln w="0"/>
            <a:solidFill>
              <a:schemeClr val="bg1"/>
            </a:solidFill>
            <a:effectLst>
              <a:glow rad="101600">
                <a:schemeClr val="tx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D9E56E0-DC7F-491A-AE58-6009A0E7EF67}" type="parTrans" cxnId="{07D51CEC-F73A-4AA3-B3C6-965EC2BB899A}">
      <dgm:prSet/>
      <dgm:spPr/>
      <dgm:t>
        <a:bodyPr/>
        <a:lstStyle/>
        <a:p>
          <a:endParaRPr lang="zh-TW" altLang="en-US" sz="1400">
            <a:solidFill>
              <a:schemeClr val="bg1"/>
            </a:solidFill>
          </a:endParaRPr>
        </a:p>
      </dgm:t>
    </dgm:pt>
    <dgm:pt modelId="{221BEA5A-5D41-45D4-BEB5-20BBAED05DCC}" type="sibTrans" cxnId="{07D51CEC-F73A-4AA3-B3C6-965EC2BB899A}">
      <dgm:prSet/>
      <dgm:spPr/>
      <dgm:t>
        <a:bodyPr/>
        <a:lstStyle/>
        <a:p>
          <a:endParaRPr lang="zh-TW" altLang="en-US" sz="1400">
            <a:solidFill>
              <a:schemeClr val="bg1"/>
            </a:solidFill>
          </a:endParaRPr>
        </a:p>
      </dgm:t>
    </dgm:pt>
    <dgm:pt modelId="{21DDA7FA-E347-4AE8-BE40-8808FD1B47D5}">
      <dgm:prSet phldrT="[文字]" custT="1"/>
      <dgm:spPr/>
      <dgm:t>
        <a:bodyPr/>
        <a:lstStyle/>
        <a:p>
          <a:pPr algn="l">
            <a:spcAft>
              <a:spcPts val="0"/>
            </a:spcAft>
          </a:pPr>
          <a:r>
            <a:rPr lang="zh-TW" altLang="en-US" sz="3200" b="0" cap="none" spc="0" dirty="0">
              <a:ln w="0"/>
              <a:solidFill>
                <a:schemeClr val="bg1"/>
              </a:solidFill>
              <a:effectLst>
                <a:glow rad="228600">
                  <a:srgbClr val="FF0000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設計 </a:t>
          </a:r>
          <a:endParaRPr lang="en-US" altLang="zh-TW" sz="2800" b="0" cap="none" spc="0" dirty="0">
            <a:ln w="0"/>
            <a:solidFill>
              <a:schemeClr val="bg1"/>
            </a:solidFill>
            <a:effectLst>
              <a:glow rad="101600">
                <a:schemeClr val="tx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spcAft>
              <a:spcPts val="0"/>
            </a:spcAft>
          </a:pPr>
          <a:r>
            <a:rPr lang="zh-TW" altLang="en-US" sz="28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引發思考探究</a:t>
          </a:r>
          <a:endParaRPr lang="zh-TW" altLang="en-US" sz="2800" b="0" cap="none" spc="0" dirty="0">
            <a:ln w="0"/>
            <a:solidFill>
              <a:schemeClr val="bg1"/>
            </a:solidFill>
            <a:effectLst>
              <a:glow rad="101600">
                <a:schemeClr val="tx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8988D0F-C39D-41B3-884A-4EA529869B6A}" type="parTrans" cxnId="{BFBE533A-EB38-4E2A-8C0D-56A736E21377}">
      <dgm:prSet/>
      <dgm:spPr/>
      <dgm:t>
        <a:bodyPr/>
        <a:lstStyle/>
        <a:p>
          <a:endParaRPr lang="zh-TW" altLang="en-US" sz="1400">
            <a:solidFill>
              <a:schemeClr val="bg1"/>
            </a:solidFill>
          </a:endParaRPr>
        </a:p>
      </dgm:t>
    </dgm:pt>
    <dgm:pt modelId="{273D83C8-968C-4CD7-BB8C-FABD83F476ED}" type="sibTrans" cxnId="{BFBE533A-EB38-4E2A-8C0D-56A736E21377}">
      <dgm:prSet/>
      <dgm:spPr/>
      <dgm:t>
        <a:bodyPr/>
        <a:lstStyle/>
        <a:p>
          <a:endParaRPr lang="zh-TW" altLang="en-US" sz="1400">
            <a:solidFill>
              <a:schemeClr val="bg1"/>
            </a:solidFill>
          </a:endParaRPr>
        </a:p>
      </dgm:t>
    </dgm:pt>
    <dgm:pt modelId="{482785E1-4AB9-494B-8481-4F4DDBF9C0D7}" type="pres">
      <dgm:prSet presAssocID="{2A524834-618B-4609-9F7C-D8F8F09B483A}" presName="CompostProcess" presStyleCnt="0">
        <dgm:presLayoutVars>
          <dgm:dir/>
          <dgm:resizeHandles val="exact"/>
        </dgm:presLayoutVars>
      </dgm:prSet>
      <dgm:spPr/>
    </dgm:pt>
    <dgm:pt modelId="{9F7B16F8-24B2-423E-ADDC-62A7D2E88D62}" type="pres">
      <dgm:prSet presAssocID="{2A524834-618B-4609-9F7C-D8F8F09B483A}" presName="arrow" presStyleLbl="bgShp" presStyleIdx="0" presStyleCnt="1" custLinFactNeighborX="3611" custLinFactNeighborY="1001"/>
      <dgm:spPr/>
    </dgm:pt>
    <dgm:pt modelId="{8B5635A9-1F3B-4756-A343-F45C8C0DB967}" type="pres">
      <dgm:prSet presAssocID="{2A524834-618B-4609-9F7C-D8F8F09B483A}" presName="linearProcess" presStyleCnt="0"/>
      <dgm:spPr/>
    </dgm:pt>
    <dgm:pt modelId="{AC7A9FF2-F13B-4B9E-9C76-0FDE1A7A9788}" type="pres">
      <dgm:prSet presAssocID="{4AE89CA5-6E52-40A2-87FC-3FD17022D6B1}" presName="textNode" presStyleLbl="node1" presStyleIdx="0" presStyleCnt="3" custScaleX="96888" custScaleY="125750" custLinFactNeighborX="-708" custLinFactNeighborY="2028">
        <dgm:presLayoutVars>
          <dgm:bulletEnabled val="1"/>
        </dgm:presLayoutVars>
      </dgm:prSet>
      <dgm:spPr/>
    </dgm:pt>
    <dgm:pt modelId="{0E849C10-AD45-40BD-B0B9-B9CD8F57CD52}" type="pres">
      <dgm:prSet presAssocID="{A119F2F4-54F7-43B5-981E-38F5F2D9CAB1}" presName="sibTrans" presStyleCnt="0"/>
      <dgm:spPr/>
    </dgm:pt>
    <dgm:pt modelId="{76463089-35D1-4A56-B8E1-E33231A3585F}" type="pres">
      <dgm:prSet presAssocID="{A7EF1F18-16C3-46B7-972E-A96B478A45D6}" presName="textNode" presStyleLbl="node1" presStyleIdx="1" presStyleCnt="3" custScaleX="117400" custScaleY="120637" custLinFactNeighborX="-14112">
        <dgm:presLayoutVars>
          <dgm:bulletEnabled val="1"/>
        </dgm:presLayoutVars>
      </dgm:prSet>
      <dgm:spPr/>
    </dgm:pt>
    <dgm:pt modelId="{7C0A6627-80D4-46CE-B376-6836659C47A0}" type="pres">
      <dgm:prSet presAssocID="{221BEA5A-5D41-45D4-BEB5-20BBAED05DCC}" presName="sibTrans" presStyleCnt="0"/>
      <dgm:spPr/>
    </dgm:pt>
    <dgm:pt modelId="{284CD2EE-019A-4C31-ABBE-9A8533BADCB0}" type="pres">
      <dgm:prSet presAssocID="{21DDA7FA-E347-4AE8-BE40-8808FD1B47D5}" presName="textNode" presStyleLbl="node1" presStyleIdx="2" presStyleCnt="3" custScaleY="120637">
        <dgm:presLayoutVars>
          <dgm:bulletEnabled val="1"/>
        </dgm:presLayoutVars>
      </dgm:prSet>
      <dgm:spPr/>
    </dgm:pt>
  </dgm:ptLst>
  <dgm:cxnLst>
    <dgm:cxn modelId="{F8090A19-1D67-433F-A6FD-5BD8A85098D1}" srcId="{2A524834-618B-4609-9F7C-D8F8F09B483A}" destId="{4AE89CA5-6E52-40A2-87FC-3FD17022D6B1}" srcOrd="0" destOrd="0" parTransId="{68E9274F-DF27-44A2-A35B-A7115761C30C}" sibTransId="{A119F2F4-54F7-43B5-981E-38F5F2D9CAB1}"/>
    <dgm:cxn modelId="{7F076A39-90C6-4F9D-AB9B-6830FDD5F945}" type="presOf" srcId="{2A524834-618B-4609-9F7C-D8F8F09B483A}" destId="{482785E1-4AB9-494B-8481-4F4DDBF9C0D7}" srcOrd="0" destOrd="0" presId="urn:microsoft.com/office/officeart/2005/8/layout/hProcess9"/>
    <dgm:cxn modelId="{BFBE533A-EB38-4E2A-8C0D-56A736E21377}" srcId="{2A524834-618B-4609-9F7C-D8F8F09B483A}" destId="{21DDA7FA-E347-4AE8-BE40-8808FD1B47D5}" srcOrd="2" destOrd="0" parTransId="{78988D0F-C39D-41B3-884A-4EA529869B6A}" sibTransId="{273D83C8-968C-4CD7-BB8C-FABD83F476ED}"/>
    <dgm:cxn modelId="{2DA5703C-CA2A-448E-8EE8-10CAC4EA99BD}" type="presOf" srcId="{A7EF1F18-16C3-46B7-972E-A96B478A45D6}" destId="{76463089-35D1-4A56-B8E1-E33231A3585F}" srcOrd="0" destOrd="0" presId="urn:microsoft.com/office/officeart/2005/8/layout/hProcess9"/>
    <dgm:cxn modelId="{FCC192BF-8A01-4D3F-848D-5A76E2190818}" type="presOf" srcId="{21DDA7FA-E347-4AE8-BE40-8808FD1B47D5}" destId="{284CD2EE-019A-4C31-ABBE-9A8533BADCB0}" srcOrd="0" destOrd="0" presId="urn:microsoft.com/office/officeart/2005/8/layout/hProcess9"/>
    <dgm:cxn modelId="{7B9E27CD-1536-4F4C-8E6B-3668BFDFAD8B}" type="presOf" srcId="{4AE89CA5-6E52-40A2-87FC-3FD17022D6B1}" destId="{AC7A9FF2-F13B-4B9E-9C76-0FDE1A7A9788}" srcOrd="0" destOrd="0" presId="urn:microsoft.com/office/officeart/2005/8/layout/hProcess9"/>
    <dgm:cxn modelId="{07D51CEC-F73A-4AA3-B3C6-965EC2BB899A}" srcId="{2A524834-618B-4609-9F7C-D8F8F09B483A}" destId="{A7EF1F18-16C3-46B7-972E-A96B478A45D6}" srcOrd="1" destOrd="0" parTransId="{6D9E56E0-DC7F-491A-AE58-6009A0E7EF67}" sibTransId="{221BEA5A-5D41-45D4-BEB5-20BBAED05DCC}"/>
    <dgm:cxn modelId="{0FB34D87-1CFB-4B33-B31B-4D209F16662C}" type="presParOf" srcId="{482785E1-4AB9-494B-8481-4F4DDBF9C0D7}" destId="{9F7B16F8-24B2-423E-ADDC-62A7D2E88D62}" srcOrd="0" destOrd="0" presId="urn:microsoft.com/office/officeart/2005/8/layout/hProcess9"/>
    <dgm:cxn modelId="{6E09ED90-09C1-4AB2-91E7-A54A1BB0EEED}" type="presParOf" srcId="{482785E1-4AB9-494B-8481-4F4DDBF9C0D7}" destId="{8B5635A9-1F3B-4756-A343-F45C8C0DB967}" srcOrd="1" destOrd="0" presId="urn:microsoft.com/office/officeart/2005/8/layout/hProcess9"/>
    <dgm:cxn modelId="{65C09F8F-3C57-4471-BD82-A8EF56F40AE3}" type="presParOf" srcId="{8B5635A9-1F3B-4756-A343-F45C8C0DB967}" destId="{AC7A9FF2-F13B-4B9E-9C76-0FDE1A7A9788}" srcOrd="0" destOrd="0" presId="urn:microsoft.com/office/officeart/2005/8/layout/hProcess9"/>
    <dgm:cxn modelId="{13793163-AE1F-4C76-B968-EA447293CD93}" type="presParOf" srcId="{8B5635A9-1F3B-4756-A343-F45C8C0DB967}" destId="{0E849C10-AD45-40BD-B0B9-B9CD8F57CD52}" srcOrd="1" destOrd="0" presId="urn:microsoft.com/office/officeart/2005/8/layout/hProcess9"/>
    <dgm:cxn modelId="{513ED487-1561-46D6-9764-4914C4C2ED52}" type="presParOf" srcId="{8B5635A9-1F3B-4756-A343-F45C8C0DB967}" destId="{76463089-35D1-4A56-B8E1-E33231A3585F}" srcOrd="2" destOrd="0" presId="urn:microsoft.com/office/officeart/2005/8/layout/hProcess9"/>
    <dgm:cxn modelId="{F2ABF40A-BECD-4CC0-96C5-2167DE28E739}" type="presParOf" srcId="{8B5635A9-1F3B-4756-A343-F45C8C0DB967}" destId="{7C0A6627-80D4-46CE-B376-6836659C47A0}" srcOrd="3" destOrd="0" presId="urn:microsoft.com/office/officeart/2005/8/layout/hProcess9"/>
    <dgm:cxn modelId="{93F3AA86-6244-42DE-9B62-E6783817FE98}" type="presParOf" srcId="{8B5635A9-1F3B-4756-A343-F45C8C0DB967}" destId="{284CD2EE-019A-4C31-ABBE-9A8533BADCB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B16F8-24B2-423E-ADDC-62A7D2E88D62}">
      <dsp:nvSpPr>
        <dsp:cNvPr id="0" name=""/>
        <dsp:cNvSpPr/>
      </dsp:nvSpPr>
      <dsp:spPr>
        <a:xfrm>
          <a:off x="936125" y="0"/>
          <a:ext cx="7528436" cy="270323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7A9FF2-F13B-4B9E-9C76-0FDE1A7A9788}">
      <dsp:nvSpPr>
        <dsp:cNvPr id="0" name=""/>
        <dsp:cNvSpPr/>
      </dsp:nvSpPr>
      <dsp:spPr>
        <a:xfrm>
          <a:off x="309" y="693681"/>
          <a:ext cx="2597700" cy="1359725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ts val="46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0" kern="120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情境</a:t>
          </a:r>
          <a:r>
            <a:rPr lang="en-US" altLang="zh-TW" sz="2800" b="0" kern="120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b="0" kern="120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經驗→</a:t>
          </a:r>
          <a:endParaRPr lang="en-US" altLang="zh-TW" sz="2800" b="0" kern="1200" cap="none" spc="0" dirty="0">
            <a:ln w="0"/>
            <a:solidFill>
              <a:schemeClr val="bg1"/>
            </a:solidFill>
            <a:effectLst>
              <a:glow rad="101600">
                <a:schemeClr val="tx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lvl="0" indent="0" algn="ctr" defTabSz="914400" eaLnBrk="1" fontAlgn="auto" latinLnBrk="0" hangingPunct="1">
            <a:lnSpc>
              <a:spcPts val="46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0" kern="120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教材文本</a:t>
          </a:r>
          <a:r>
            <a:rPr lang="zh-TW" altLang="en-US" sz="3200" b="0" kern="1200" cap="none" spc="0" dirty="0">
              <a:ln w="0"/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分析</a:t>
          </a:r>
          <a:endParaRPr lang="en-US" altLang="zh-TW" sz="3200" b="0" kern="1200" cap="none" spc="0" dirty="0">
            <a:ln w="0"/>
            <a:solidFill>
              <a:schemeClr val="bg1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685" y="760057"/>
        <a:ext cx="2464948" cy="1226973"/>
      </dsp:txXfrm>
    </dsp:sp>
    <dsp:sp modelId="{76463089-35D1-4A56-B8E1-E33231A3585F}">
      <dsp:nvSpPr>
        <dsp:cNvPr id="0" name=""/>
        <dsp:cNvSpPr/>
      </dsp:nvSpPr>
      <dsp:spPr>
        <a:xfrm>
          <a:off x="2782827" y="699396"/>
          <a:ext cx="3147655" cy="130443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學習內容</a:t>
          </a:r>
          <a:r>
            <a:rPr lang="en-US" altLang="zh-TW" sz="2800" b="0" kern="120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800" b="0" kern="120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表現</a:t>
          </a:r>
          <a:r>
            <a:rPr lang="zh-TW" altLang="en-US" sz="3600" b="0" kern="1200" cap="none" spc="0" dirty="0">
              <a:ln w="0"/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轉化</a:t>
          </a:r>
          <a:r>
            <a:rPr lang="zh-TW" altLang="en-US" sz="2800" b="0" kern="120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→學習目標</a:t>
          </a:r>
          <a:endParaRPr lang="zh-TW" altLang="en-US" sz="1800" b="0" kern="1200" cap="none" spc="0" dirty="0">
            <a:ln w="0"/>
            <a:solidFill>
              <a:schemeClr val="bg1"/>
            </a:solidFill>
            <a:effectLst>
              <a:glow rad="101600">
                <a:schemeClr val="tx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846504" y="763073"/>
        <a:ext cx="3020301" cy="1177085"/>
      </dsp:txXfrm>
    </dsp:sp>
    <dsp:sp modelId="{284CD2EE-019A-4C31-ABBE-9A8533BADCB0}">
      <dsp:nvSpPr>
        <dsp:cNvPr id="0" name=""/>
        <dsp:cNvSpPr/>
      </dsp:nvSpPr>
      <dsp:spPr>
        <a:xfrm>
          <a:off x="6174025" y="699396"/>
          <a:ext cx="2681137" cy="130443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0" kern="1200" cap="none" spc="0" dirty="0">
              <a:ln w="0"/>
              <a:solidFill>
                <a:schemeClr val="bg1"/>
              </a:solidFill>
              <a:effectLst>
                <a:glow rad="228600">
                  <a:srgbClr val="FF0000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設計 </a:t>
          </a:r>
          <a:endParaRPr lang="en-US" altLang="zh-TW" sz="2800" b="0" kern="1200" cap="none" spc="0" dirty="0">
            <a:ln w="0"/>
            <a:solidFill>
              <a:schemeClr val="bg1"/>
            </a:solidFill>
            <a:effectLst>
              <a:glow rad="101600">
                <a:schemeClr val="tx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0" kern="120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引發思考探究</a:t>
          </a:r>
          <a:endParaRPr lang="zh-TW" altLang="en-US" sz="2800" b="0" kern="1200" cap="none" spc="0" dirty="0">
            <a:ln w="0"/>
            <a:solidFill>
              <a:schemeClr val="bg1"/>
            </a:solidFill>
            <a:effectLst>
              <a:glow rad="101600">
                <a:schemeClr val="tx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6237702" y="763073"/>
        <a:ext cx="2553783" cy="1177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fld id="{5474555A-20D9-4129-8B03-C453DBF7760D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1243013"/>
            <a:ext cx="536575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</p:spPr>
        <p:txBody>
          <a:bodyPr vert="horz" lIns="92236" tIns="46118" rIns="92236" bIns="46118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8692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r">
              <a:defRPr sz="1200"/>
            </a:lvl1pPr>
          </a:lstStyle>
          <a:p>
            <a:fld id="{7C97097C-1CCA-4933-9EE3-EDF59F2F8B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321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BAA066-C94B-4FFE-9912-AA7D10298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04F7E12-9F08-4BC8-8BC3-4AE1A373D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12CEAC-A953-4713-9E8C-7A5B4C94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4679ED4-8296-4069-AF7F-9FC3F910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DEC69E-6723-4524-8DAD-3A22F8501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862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68227" tIns="34232" rIns="68227" bIns="34232" anchor="ctr"/>
          <a:lstStyle/>
          <a:p>
            <a:pPr algn="r" defTabSz="681943">
              <a:defRPr/>
            </a:pPr>
            <a:endParaRPr lang="zh-TW" altLang="en-US" sz="14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196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227" tIns="34232" rIns="68227" bIns="34232"/>
          <a:lstStyle/>
          <a:p>
            <a:pPr defTabSz="681943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196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227" tIns="34232" rIns="68227" bIns="34232"/>
          <a:lstStyle/>
          <a:p>
            <a:pPr algn="ctr" defTabSz="681943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688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196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5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1925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84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B636F-99C4-4C6F-B7A6-FE753B10C84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19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1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70937" tIns="35601" rIns="70937" bIns="35601" anchor="ctr"/>
          <a:lstStyle/>
          <a:p>
            <a:pPr algn="r" defTabSz="709011">
              <a:defRPr/>
            </a:pPr>
            <a:endParaRPr lang="zh-TW" altLang="en-US" sz="15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278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0937" tIns="35601" rIns="70937" bIns="35601"/>
          <a:lstStyle/>
          <a:p>
            <a:pPr defTabSz="709011">
              <a:defRPr/>
            </a:pPr>
            <a:endParaRPr lang="en-US" altLang="zh-TW" sz="9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278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0937" tIns="35601" rIns="70937" bIns="35601"/>
          <a:lstStyle/>
          <a:p>
            <a:pPr algn="ctr" defTabSz="709011">
              <a:defRPr/>
            </a:pPr>
            <a:endParaRPr lang="en-US" altLang="zh-TW" sz="9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778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278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44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53225" tIns="26701" rIns="53225" bIns="26701" anchor="ctr"/>
          <a:lstStyle/>
          <a:p>
            <a:pPr algn="r" defTabSz="531951">
              <a:defRPr/>
            </a:pPr>
            <a:endParaRPr lang="zh-TW" altLang="en-US" sz="12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268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3225" tIns="26701" rIns="53225" bIns="26701"/>
          <a:lstStyle/>
          <a:p>
            <a:pPr defTabSz="531951">
              <a:defRPr/>
            </a:pPr>
            <a:endParaRPr lang="en-US" altLang="zh-TW" sz="6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268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3225" tIns="26701" rIns="53225" bIns="26701"/>
          <a:lstStyle/>
          <a:p>
            <a:pPr algn="ctr" defTabSz="531951">
              <a:defRPr/>
            </a:pPr>
            <a:endParaRPr lang="en-US" altLang="zh-TW" sz="6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768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268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12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12811"/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712811"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1281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4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68352" tIns="34240" rIns="68352" bIns="34240" anchor="ctr"/>
          <a:lstStyle/>
          <a:p>
            <a:pPr algn="r" defTabSz="683333">
              <a:defRPr/>
            </a:pPr>
            <a:endParaRPr lang="zh-TW" altLang="en-US" sz="14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136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352" tIns="34240" rIns="68352" bIns="34240"/>
          <a:lstStyle/>
          <a:p>
            <a:pPr defTabSz="683333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136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352" tIns="34240" rIns="68352" bIns="34240"/>
          <a:lstStyle/>
          <a:p>
            <a:pPr algn="ctr" defTabSz="683333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636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136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2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66AA-0E78-40F3-B553-4E07CF3678A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83B1-B66F-44D7-A8CD-BF66888182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53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68366" tIns="34247" rIns="68366" bIns="34247" anchor="ctr"/>
          <a:lstStyle/>
          <a:p>
            <a:pPr algn="r" defTabSz="683470">
              <a:defRPr/>
            </a:pPr>
            <a:endParaRPr lang="zh-TW" altLang="en-US" sz="14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119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366" tIns="34247" rIns="68366" bIns="34247"/>
          <a:lstStyle/>
          <a:p>
            <a:pPr defTabSz="683470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119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366" tIns="34247" rIns="68366" bIns="34247"/>
          <a:lstStyle/>
          <a:p>
            <a:pPr algn="ctr" defTabSz="683470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68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616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119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6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45F03-0EB2-4FB5-AB09-7C253E0E6B62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63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87450" y="5334000"/>
            <a:ext cx="1905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45F03-0EB2-4FB5-AB09-7C253E0E6B62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29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EC1FC6-262A-4999-BC1A-BB4E31A4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A6D7EA-1500-4276-9325-5E26CBA07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146205-28B8-407C-80DA-30253D1C6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34FCAF-3504-45C2-80B6-E78107B6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AEBA1A-582C-49BA-B189-6D9031EF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8346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TW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94FEF2-1BDB-40CD-A01A-54630FEAC28D}"/>
              </a:ext>
            </a:extLst>
          </p:cNvPr>
          <p:cNvSpPr/>
          <p:nvPr userDrawn="1"/>
        </p:nvSpPr>
        <p:spPr>
          <a:xfrm>
            <a:off x="0" y="0"/>
            <a:ext cx="836908" cy="40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60"/>
          </a:p>
        </p:txBody>
      </p:sp>
    </p:spTree>
    <p:extLst>
      <p:ext uri="{BB962C8B-B14F-4D97-AF65-F5344CB8AC3E}">
        <p14:creationId xmlns:p14="http://schemas.microsoft.com/office/powerpoint/2010/main" val="412926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6" y="1117308"/>
            <a:ext cx="8207375" cy="3987829"/>
          </a:xfr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defRPr sz="1625">
                <a:latin typeface="+mj-ea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2pPr>
            <a:lvl3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3pPr>
            <a:lvl4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4pPr>
            <a:lvl5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CN" alt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fld id="{F84B27A3-3389-4843-A96C-30E08DE5791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67545" y="397227"/>
            <a:ext cx="8280920" cy="540060"/>
          </a:xfrm>
        </p:spPr>
        <p:txBody>
          <a:bodyPr/>
          <a:lstStyle>
            <a:lvl1pPr algn="ctr">
              <a:defRPr sz="2250" b="1"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2794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9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00050" y="4237069"/>
            <a:ext cx="8343900" cy="762000"/>
          </a:xfrm>
        </p:spPr>
        <p:txBody>
          <a:bodyPr rtlCol="0" anchor="b">
            <a:normAutofit/>
          </a:bodyPr>
          <a:lstStyle>
            <a:lvl1pPr algn="ctr">
              <a:defRPr sz="2750" spc="-32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9" name="圖片預留位置 2" descr="要新增影像的空白預留位置。按一下預留位置，然後選取您要新增的影像"/>
          <p:cNvSpPr>
            <a:spLocks noGrp="1"/>
          </p:cNvSpPr>
          <p:nvPr>
            <p:ph type="pic" idx="10"/>
          </p:nvPr>
        </p:nvSpPr>
        <p:spPr>
          <a:xfrm>
            <a:off x="1" y="1"/>
            <a:ext cx="3017520" cy="3954780"/>
          </a:xfrm>
        </p:spPr>
        <p:txBody>
          <a:bodyPr tIns="342900" rtlCol="0">
            <a:normAutofit/>
          </a:bodyPr>
          <a:lstStyle>
            <a:lvl1pPr marL="0" indent="0" algn="ctr">
              <a:buNone/>
              <a:defRPr sz="1250">
                <a:latin typeface="+mj-ea"/>
                <a:ea typeface="+mj-ea"/>
              </a:defRPr>
            </a:lvl1pPr>
            <a:lvl2pPr marL="285739" indent="0">
              <a:buNone/>
              <a:defRPr sz="1750"/>
            </a:lvl2pPr>
            <a:lvl3pPr marL="571477" indent="0">
              <a:buNone/>
              <a:defRPr sz="1500"/>
            </a:lvl3pPr>
            <a:lvl4pPr marL="857216" indent="0">
              <a:buNone/>
              <a:defRPr sz="1250"/>
            </a:lvl4pPr>
            <a:lvl5pPr marL="1142954" indent="0">
              <a:buNone/>
              <a:defRPr sz="1250"/>
            </a:lvl5pPr>
            <a:lvl6pPr marL="1428693" indent="0">
              <a:buNone/>
              <a:defRPr sz="1250"/>
            </a:lvl6pPr>
            <a:lvl7pPr marL="1714431" indent="0">
              <a:buNone/>
              <a:defRPr sz="1250"/>
            </a:lvl7pPr>
            <a:lvl8pPr marL="2000170" indent="0">
              <a:buNone/>
              <a:defRPr sz="1250"/>
            </a:lvl8pPr>
            <a:lvl9pPr marL="2285909" indent="0">
              <a:buNone/>
              <a:defRPr sz="125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3" name="圖片預留位置 2" descr="要新增影像的空白預留位置。按一下預留位置，然後選取您要新增的影像"/>
          <p:cNvSpPr>
            <a:spLocks noGrp="1"/>
          </p:cNvSpPr>
          <p:nvPr>
            <p:ph type="pic" idx="11"/>
          </p:nvPr>
        </p:nvSpPr>
        <p:spPr>
          <a:xfrm>
            <a:off x="3063240" y="1"/>
            <a:ext cx="3017520" cy="3954780"/>
          </a:xfrm>
        </p:spPr>
        <p:txBody>
          <a:bodyPr tIns="342900" rtlCol="0">
            <a:normAutofit/>
          </a:bodyPr>
          <a:lstStyle>
            <a:lvl1pPr marL="0" indent="0" algn="ctr">
              <a:buNone/>
              <a:defRPr sz="1250">
                <a:latin typeface="+mj-ea"/>
                <a:ea typeface="+mj-ea"/>
              </a:defRPr>
            </a:lvl1pPr>
            <a:lvl2pPr marL="285739" indent="0">
              <a:buNone/>
              <a:defRPr sz="1750"/>
            </a:lvl2pPr>
            <a:lvl3pPr marL="571477" indent="0">
              <a:buNone/>
              <a:defRPr sz="1500"/>
            </a:lvl3pPr>
            <a:lvl4pPr marL="857216" indent="0">
              <a:buNone/>
              <a:defRPr sz="1250"/>
            </a:lvl4pPr>
            <a:lvl5pPr marL="1142954" indent="0">
              <a:buNone/>
              <a:defRPr sz="1250"/>
            </a:lvl5pPr>
            <a:lvl6pPr marL="1428693" indent="0">
              <a:buNone/>
              <a:defRPr sz="1250"/>
            </a:lvl6pPr>
            <a:lvl7pPr marL="1714431" indent="0">
              <a:buNone/>
              <a:defRPr sz="1250"/>
            </a:lvl7pPr>
            <a:lvl8pPr marL="2000170" indent="0">
              <a:buNone/>
              <a:defRPr sz="1250"/>
            </a:lvl8pPr>
            <a:lvl9pPr marL="2285909" indent="0">
              <a:buNone/>
              <a:defRPr sz="125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4" name="圖片預留位置 2" descr="要新增影像的空白預留位置。按一下預留位置，然後選取您要新增的影像"/>
          <p:cNvSpPr>
            <a:spLocks noGrp="1"/>
          </p:cNvSpPr>
          <p:nvPr>
            <p:ph type="pic" idx="12"/>
          </p:nvPr>
        </p:nvSpPr>
        <p:spPr>
          <a:xfrm>
            <a:off x="6126480" y="1"/>
            <a:ext cx="3017520" cy="3954780"/>
          </a:xfrm>
        </p:spPr>
        <p:txBody>
          <a:bodyPr tIns="342900" rtlCol="0">
            <a:normAutofit/>
          </a:bodyPr>
          <a:lstStyle>
            <a:lvl1pPr marL="0" indent="0" algn="ctr">
              <a:buNone/>
              <a:defRPr sz="1250">
                <a:latin typeface="+mj-ea"/>
                <a:ea typeface="+mj-ea"/>
              </a:defRPr>
            </a:lvl1pPr>
            <a:lvl2pPr marL="285739" indent="0">
              <a:buNone/>
              <a:defRPr sz="1750"/>
            </a:lvl2pPr>
            <a:lvl3pPr marL="571477" indent="0">
              <a:buNone/>
              <a:defRPr sz="1500"/>
            </a:lvl3pPr>
            <a:lvl4pPr marL="857216" indent="0">
              <a:buNone/>
              <a:defRPr sz="1250"/>
            </a:lvl4pPr>
            <a:lvl5pPr marL="1142954" indent="0">
              <a:buNone/>
              <a:defRPr sz="1250"/>
            </a:lvl5pPr>
            <a:lvl6pPr marL="1428693" indent="0">
              <a:buNone/>
              <a:defRPr sz="1250"/>
            </a:lvl6pPr>
            <a:lvl7pPr marL="1714431" indent="0">
              <a:buNone/>
              <a:defRPr sz="1250"/>
            </a:lvl7pPr>
            <a:lvl8pPr marL="2000170" indent="0">
              <a:buNone/>
              <a:defRPr sz="1250"/>
            </a:lvl8pPr>
            <a:lvl9pPr marL="2285909" indent="0">
              <a:buNone/>
              <a:defRPr sz="125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0050" y="5035936"/>
            <a:ext cx="8343900" cy="47625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250" cap="all" spc="32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285739" indent="0" algn="ctr">
              <a:buNone/>
              <a:defRPr sz="1250"/>
            </a:lvl2pPr>
            <a:lvl3pPr marL="571477" indent="0" algn="ctr">
              <a:buNone/>
              <a:defRPr sz="1167"/>
            </a:lvl3pPr>
            <a:lvl4pPr marL="857216" indent="0" algn="ctr">
              <a:buNone/>
              <a:defRPr sz="1000"/>
            </a:lvl4pPr>
            <a:lvl5pPr marL="1142954" indent="0" algn="ctr">
              <a:buNone/>
              <a:defRPr sz="1000"/>
            </a:lvl5pPr>
            <a:lvl6pPr marL="1428693" indent="0" algn="ctr">
              <a:buNone/>
              <a:defRPr sz="1000"/>
            </a:lvl6pPr>
            <a:lvl7pPr marL="1714431" indent="0" algn="ctr">
              <a:buNone/>
              <a:defRPr sz="1000"/>
            </a:lvl7pPr>
            <a:lvl8pPr marL="2000170" indent="0" algn="ctr">
              <a:buNone/>
              <a:defRPr sz="1000"/>
            </a:lvl8pPr>
            <a:lvl9pPr marL="2285909" indent="0" algn="ctr">
              <a:buNone/>
              <a:defRPr sz="10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73769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9" y="1117311"/>
            <a:ext cx="8207375" cy="3987829"/>
          </a:xfr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defRPr sz="1625">
                <a:latin typeface="+mj-ea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2pPr>
            <a:lvl3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3pPr>
            <a:lvl4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4pPr>
            <a:lvl5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CN" alt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 defTabSz="380985">
              <a:defRPr/>
            </a:pPr>
            <a:fld id="{F84B27A3-3389-4843-A96C-30E08DE57911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pPr defTabSz="38098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67545" y="397227"/>
            <a:ext cx="8280920" cy="540060"/>
          </a:xfrm>
        </p:spPr>
        <p:txBody>
          <a:bodyPr/>
          <a:lstStyle>
            <a:lvl1pPr algn="ctr">
              <a:defRPr sz="2250" b="1"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947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19" tIns="28574" rIns="57119" bIns="28574" rtlCol="0" anchor="ctr"/>
          <a:lstStyle/>
          <a:p>
            <a:pPr algn="ctr" defTabSz="571123"/>
            <a:endParaRPr lang="zh-TW" altLang="en-US" sz="11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6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B49E-A9CC-4629-AF56-A5F5A5CC78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9E5C-5C1A-4445-8EA3-8DB199ADD16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9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59BC-7674-4433-BD84-4BDD07C4008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A5F5-874A-4474-8FB1-B7A9B12CC3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1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5297072"/>
            <a:ext cx="2133600" cy="304271"/>
          </a:xfrm>
          <a:prstGeom prst="rect">
            <a:avLst/>
          </a:prstGeom>
        </p:spPr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71" y="5297072"/>
            <a:ext cx="2895601" cy="304271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6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TW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94FEF2-1BDB-40CD-A01A-54630FEAC28D}"/>
              </a:ext>
            </a:extLst>
          </p:cNvPr>
          <p:cNvSpPr/>
          <p:nvPr userDrawn="1"/>
        </p:nvSpPr>
        <p:spPr>
          <a:xfrm>
            <a:off x="0" y="0"/>
            <a:ext cx="836908" cy="40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9053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0C7A71-0FB3-4F23-AFFD-812D4485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7DD540-61E9-4359-8BED-358579F21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80E9E1-C260-4027-B9EA-507F86D2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B23437-FCD8-4E5E-9FF3-0CBD607A2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F899E7-4022-4128-BC64-78CA0C24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774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BAA066-C94B-4FFE-9912-AA7D10298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04F7E12-9F08-4BC8-8BC3-4AE1A373D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12CEAC-A953-4713-9E8C-7A5B4C94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4679ED4-8296-4069-AF7F-9FC3F910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DEC69E-6723-4524-8DAD-3A22F8501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935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EC1FC6-262A-4999-BC1A-BB4E31A4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A6D7EA-1500-4276-9325-5E26CBA07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146205-28B8-407C-80DA-30253D1C6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34FCAF-3504-45C2-80B6-E78107B6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AEBA1A-582C-49BA-B189-6D9031EF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03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0C7A71-0FB3-4F23-AFFD-812D4485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7DD540-61E9-4359-8BED-358579F21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80E9E1-C260-4027-B9EA-507F86D2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B23437-FCD8-4E5E-9FF3-0CBD607A2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F899E7-4022-4128-BC64-78CA0C24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4283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5BA1EC-7656-40BC-9630-A240E8C8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6BAC5CB-59AF-42D2-B7A8-B6A7BC42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94EAA60-5F70-481D-A7F7-09AC2EC4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64D78D5-A4B2-4607-9D59-3380FB63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3115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33B823F-E107-46CC-92DB-E7EEB047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AF63307-46E5-4E26-AF18-ABBBF145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3E3BEC-B5B0-46D9-8F20-0FB2EEDE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095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B0E144-2ABA-450F-AC5D-EF48FE0D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61A7A3-DE98-42C6-92BA-5DC484166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9CBDCD9-A57D-4A8D-B294-4E97DA8F8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71FCE97-1B35-4B0A-BC22-47C8B4A0D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C0DC033-F52C-48BA-A504-18A37F2E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FFA8402-D646-464F-BC68-B790A318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428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2CCACF-A5E5-4DB4-A72A-4E7FA051E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9A09CEC-15C9-4E37-A64B-751792A41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92369EA-B552-4589-8495-E2E27AB9B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FA2C85-4306-4DD7-BBA1-FCCFF356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42AC6F2-5EBD-444C-B0D3-B2D32729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1D33057-7B27-436B-A9B5-B3AD81C1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624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963239-F00E-4785-B7EC-713B10E1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9E33EDE-2485-4438-A28F-8A46FBCA6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631B67-D22F-41AC-B826-8D02D135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D07A9C-C6D1-4012-9ACA-284BB988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D31B8F-E90D-48AD-9E47-6C8D4A51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307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4054E93-7AA6-4F2F-882C-304C569DC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0106FEA-53ED-48BE-8967-8E3E70E0F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04271"/>
            <a:ext cx="5800725" cy="484319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63A007C-C635-4F87-A058-9492283A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C7B404-2FC8-46C4-864B-B8A99202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83FD0F-64A5-4A23-BCBC-9FF0F6FA6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225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14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5BA1EC-7656-40BC-9630-A240E8C8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6BAC5CB-59AF-42D2-B7A8-B6A7BC42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94EAA60-5F70-481D-A7F7-09AC2EC4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64D78D5-A4B2-4607-9D59-3380FB63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4896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68227" tIns="34232" rIns="68227" bIns="34232" anchor="ctr"/>
          <a:lstStyle/>
          <a:p>
            <a:pPr algn="r" defTabSz="681943">
              <a:defRPr/>
            </a:pPr>
            <a:endParaRPr lang="zh-TW" altLang="en-US" sz="14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196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227" tIns="34232" rIns="68227" bIns="34232"/>
          <a:lstStyle/>
          <a:p>
            <a:pPr defTabSz="681943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196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227" tIns="34232" rIns="68227" bIns="34232"/>
          <a:lstStyle/>
          <a:p>
            <a:pPr algn="ctr" defTabSz="681943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688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196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9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4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70937" tIns="35601" rIns="70937" bIns="35601" anchor="ctr"/>
          <a:lstStyle/>
          <a:p>
            <a:pPr algn="r" defTabSz="709011">
              <a:defRPr/>
            </a:pPr>
            <a:endParaRPr lang="zh-TW" altLang="en-US" sz="15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278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0937" tIns="35601" rIns="70937" bIns="35601"/>
          <a:lstStyle/>
          <a:p>
            <a:pPr defTabSz="709011">
              <a:defRPr/>
            </a:pPr>
            <a:endParaRPr lang="en-US" altLang="zh-TW" sz="9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278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0937" tIns="35601" rIns="70937" bIns="35601"/>
          <a:lstStyle/>
          <a:p>
            <a:pPr algn="ctr" defTabSz="709011">
              <a:defRPr/>
            </a:pPr>
            <a:endParaRPr lang="en-US" altLang="zh-TW" sz="9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778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278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53225" tIns="26701" rIns="53225" bIns="26701" anchor="ctr"/>
          <a:lstStyle/>
          <a:p>
            <a:pPr algn="r" defTabSz="531951">
              <a:defRPr/>
            </a:pPr>
            <a:endParaRPr lang="zh-TW" altLang="en-US" sz="12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268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3225" tIns="26701" rIns="53225" bIns="26701"/>
          <a:lstStyle/>
          <a:p>
            <a:pPr defTabSz="531951">
              <a:defRPr/>
            </a:pPr>
            <a:endParaRPr lang="en-US" altLang="zh-TW" sz="6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268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3225" tIns="26701" rIns="53225" bIns="26701"/>
          <a:lstStyle/>
          <a:p>
            <a:pPr algn="ctr" defTabSz="531951">
              <a:defRPr/>
            </a:pPr>
            <a:endParaRPr lang="en-US" altLang="zh-TW" sz="6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768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268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17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87450" y="5334000"/>
            <a:ext cx="1905000" cy="381000"/>
          </a:xfrm>
          <a:prstGeom prst="rect">
            <a:avLst/>
          </a:prstGeom>
        </p:spPr>
        <p:txBody>
          <a:bodyPr lIns="91326" tIns="45697" rIns="91326" bIns="45697"/>
          <a:lstStyle>
            <a:lvl1pPr>
              <a:defRPr/>
            </a:lvl1pPr>
          </a:lstStyle>
          <a:p>
            <a:pPr defTabSz="913158">
              <a:defRPr/>
            </a:pPr>
            <a:endParaRPr lang="en-US" altLang="zh-TW" sz="1900">
              <a:solidFill>
                <a:srgbClr val="2A15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45F03-0EB2-4FB5-AB09-7C253E0E6B62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09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12811"/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712811"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1281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68352" tIns="34240" rIns="68352" bIns="34240" anchor="ctr"/>
          <a:lstStyle/>
          <a:p>
            <a:pPr algn="r" defTabSz="683333">
              <a:defRPr/>
            </a:pPr>
            <a:endParaRPr lang="zh-TW" altLang="en-US" sz="14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136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352" tIns="34240" rIns="68352" bIns="34240"/>
          <a:lstStyle/>
          <a:p>
            <a:pPr defTabSz="683333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136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352" tIns="34240" rIns="68352" bIns="34240"/>
          <a:lstStyle/>
          <a:p>
            <a:pPr algn="ctr" defTabSz="683333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636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136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5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66AA-0E78-40F3-B553-4E07CF3678A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83B1-B66F-44D7-A8CD-BF66888182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6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68366" tIns="34247" rIns="68366" bIns="34247" anchor="ctr"/>
          <a:lstStyle/>
          <a:p>
            <a:pPr algn="r" defTabSz="683470">
              <a:defRPr/>
            </a:pPr>
            <a:endParaRPr lang="zh-TW" altLang="en-US" sz="14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119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366" tIns="34247" rIns="68366" bIns="34247"/>
          <a:lstStyle/>
          <a:p>
            <a:pPr defTabSz="683470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119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366" tIns="34247" rIns="68366" bIns="34247"/>
          <a:lstStyle/>
          <a:p>
            <a:pPr algn="ctr" defTabSz="683470">
              <a:defRPr/>
            </a:pPr>
            <a:endParaRPr lang="en-US" altLang="zh-TW" sz="8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68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616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119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6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45F03-0EB2-4FB5-AB09-7C253E0E6B62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42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33B823F-E107-46CC-92DB-E7EEB047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AF63307-46E5-4E26-AF18-ABBBF145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3E3BEC-B5B0-46D9-8F20-0FB2EEDE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06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87450" y="5334000"/>
            <a:ext cx="1905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45F03-0EB2-4FB5-AB09-7C253E0E6B62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TW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94FEF2-1BDB-40CD-A01A-54630FEAC28D}"/>
              </a:ext>
            </a:extLst>
          </p:cNvPr>
          <p:cNvSpPr/>
          <p:nvPr userDrawn="1"/>
        </p:nvSpPr>
        <p:spPr>
          <a:xfrm>
            <a:off x="0" y="0"/>
            <a:ext cx="836908" cy="40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60"/>
          </a:p>
        </p:txBody>
      </p:sp>
    </p:spTree>
    <p:extLst>
      <p:ext uri="{BB962C8B-B14F-4D97-AF65-F5344CB8AC3E}">
        <p14:creationId xmlns:p14="http://schemas.microsoft.com/office/powerpoint/2010/main" val="593754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6" y="1117308"/>
            <a:ext cx="8207375" cy="3987829"/>
          </a:xfr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defRPr sz="1625">
                <a:latin typeface="+mj-ea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2pPr>
            <a:lvl3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3pPr>
            <a:lvl4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4pPr>
            <a:lvl5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CN" alt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fld id="{F84B27A3-3389-4843-A96C-30E08DE5791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67545" y="397227"/>
            <a:ext cx="8280920" cy="540060"/>
          </a:xfrm>
        </p:spPr>
        <p:txBody>
          <a:bodyPr/>
          <a:lstStyle>
            <a:lvl1pPr algn="ctr">
              <a:defRPr sz="2250" b="1"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290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59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00050" y="4237069"/>
            <a:ext cx="8343900" cy="762000"/>
          </a:xfrm>
        </p:spPr>
        <p:txBody>
          <a:bodyPr rtlCol="0" anchor="b">
            <a:normAutofit/>
          </a:bodyPr>
          <a:lstStyle>
            <a:lvl1pPr algn="ctr">
              <a:defRPr sz="2750" spc="-32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9" name="圖片預留位置 2" descr="要新增影像的空白預留位置。按一下預留位置，然後選取您要新增的影像"/>
          <p:cNvSpPr>
            <a:spLocks noGrp="1"/>
          </p:cNvSpPr>
          <p:nvPr>
            <p:ph type="pic" idx="10"/>
          </p:nvPr>
        </p:nvSpPr>
        <p:spPr>
          <a:xfrm>
            <a:off x="1" y="1"/>
            <a:ext cx="3017520" cy="3954780"/>
          </a:xfrm>
        </p:spPr>
        <p:txBody>
          <a:bodyPr tIns="342900" rtlCol="0">
            <a:normAutofit/>
          </a:bodyPr>
          <a:lstStyle>
            <a:lvl1pPr marL="0" indent="0" algn="ctr">
              <a:buNone/>
              <a:defRPr sz="1250">
                <a:latin typeface="+mj-ea"/>
                <a:ea typeface="+mj-ea"/>
              </a:defRPr>
            </a:lvl1pPr>
            <a:lvl2pPr marL="285739" indent="0">
              <a:buNone/>
              <a:defRPr sz="1750"/>
            </a:lvl2pPr>
            <a:lvl3pPr marL="571477" indent="0">
              <a:buNone/>
              <a:defRPr sz="1500"/>
            </a:lvl3pPr>
            <a:lvl4pPr marL="857216" indent="0">
              <a:buNone/>
              <a:defRPr sz="1250"/>
            </a:lvl4pPr>
            <a:lvl5pPr marL="1142954" indent="0">
              <a:buNone/>
              <a:defRPr sz="1250"/>
            </a:lvl5pPr>
            <a:lvl6pPr marL="1428693" indent="0">
              <a:buNone/>
              <a:defRPr sz="1250"/>
            </a:lvl6pPr>
            <a:lvl7pPr marL="1714431" indent="0">
              <a:buNone/>
              <a:defRPr sz="1250"/>
            </a:lvl7pPr>
            <a:lvl8pPr marL="2000170" indent="0">
              <a:buNone/>
              <a:defRPr sz="1250"/>
            </a:lvl8pPr>
            <a:lvl9pPr marL="2285909" indent="0">
              <a:buNone/>
              <a:defRPr sz="125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3" name="圖片預留位置 2" descr="要新增影像的空白預留位置。按一下預留位置，然後選取您要新增的影像"/>
          <p:cNvSpPr>
            <a:spLocks noGrp="1"/>
          </p:cNvSpPr>
          <p:nvPr>
            <p:ph type="pic" idx="11"/>
          </p:nvPr>
        </p:nvSpPr>
        <p:spPr>
          <a:xfrm>
            <a:off x="3063240" y="1"/>
            <a:ext cx="3017520" cy="3954780"/>
          </a:xfrm>
        </p:spPr>
        <p:txBody>
          <a:bodyPr tIns="342900" rtlCol="0">
            <a:normAutofit/>
          </a:bodyPr>
          <a:lstStyle>
            <a:lvl1pPr marL="0" indent="0" algn="ctr">
              <a:buNone/>
              <a:defRPr sz="1250">
                <a:latin typeface="+mj-ea"/>
                <a:ea typeface="+mj-ea"/>
              </a:defRPr>
            </a:lvl1pPr>
            <a:lvl2pPr marL="285739" indent="0">
              <a:buNone/>
              <a:defRPr sz="1750"/>
            </a:lvl2pPr>
            <a:lvl3pPr marL="571477" indent="0">
              <a:buNone/>
              <a:defRPr sz="1500"/>
            </a:lvl3pPr>
            <a:lvl4pPr marL="857216" indent="0">
              <a:buNone/>
              <a:defRPr sz="1250"/>
            </a:lvl4pPr>
            <a:lvl5pPr marL="1142954" indent="0">
              <a:buNone/>
              <a:defRPr sz="1250"/>
            </a:lvl5pPr>
            <a:lvl6pPr marL="1428693" indent="0">
              <a:buNone/>
              <a:defRPr sz="1250"/>
            </a:lvl6pPr>
            <a:lvl7pPr marL="1714431" indent="0">
              <a:buNone/>
              <a:defRPr sz="1250"/>
            </a:lvl7pPr>
            <a:lvl8pPr marL="2000170" indent="0">
              <a:buNone/>
              <a:defRPr sz="1250"/>
            </a:lvl8pPr>
            <a:lvl9pPr marL="2285909" indent="0">
              <a:buNone/>
              <a:defRPr sz="125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4" name="圖片預留位置 2" descr="要新增影像的空白預留位置。按一下預留位置，然後選取您要新增的影像"/>
          <p:cNvSpPr>
            <a:spLocks noGrp="1"/>
          </p:cNvSpPr>
          <p:nvPr>
            <p:ph type="pic" idx="12"/>
          </p:nvPr>
        </p:nvSpPr>
        <p:spPr>
          <a:xfrm>
            <a:off x="6126480" y="1"/>
            <a:ext cx="3017520" cy="3954780"/>
          </a:xfrm>
        </p:spPr>
        <p:txBody>
          <a:bodyPr tIns="342900" rtlCol="0">
            <a:normAutofit/>
          </a:bodyPr>
          <a:lstStyle>
            <a:lvl1pPr marL="0" indent="0" algn="ctr">
              <a:buNone/>
              <a:defRPr sz="1250">
                <a:latin typeface="+mj-ea"/>
                <a:ea typeface="+mj-ea"/>
              </a:defRPr>
            </a:lvl1pPr>
            <a:lvl2pPr marL="285739" indent="0">
              <a:buNone/>
              <a:defRPr sz="1750"/>
            </a:lvl2pPr>
            <a:lvl3pPr marL="571477" indent="0">
              <a:buNone/>
              <a:defRPr sz="1500"/>
            </a:lvl3pPr>
            <a:lvl4pPr marL="857216" indent="0">
              <a:buNone/>
              <a:defRPr sz="1250"/>
            </a:lvl4pPr>
            <a:lvl5pPr marL="1142954" indent="0">
              <a:buNone/>
              <a:defRPr sz="1250"/>
            </a:lvl5pPr>
            <a:lvl6pPr marL="1428693" indent="0">
              <a:buNone/>
              <a:defRPr sz="1250"/>
            </a:lvl6pPr>
            <a:lvl7pPr marL="1714431" indent="0">
              <a:buNone/>
              <a:defRPr sz="1250"/>
            </a:lvl7pPr>
            <a:lvl8pPr marL="2000170" indent="0">
              <a:buNone/>
              <a:defRPr sz="1250"/>
            </a:lvl8pPr>
            <a:lvl9pPr marL="2285909" indent="0">
              <a:buNone/>
              <a:defRPr sz="125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0050" y="5035936"/>
            <a:ext cx="8343900" cy="47625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250" cap="all" spc="32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285739" indent="0" algn="ctr">
              <a:buNone/>
              <a:defRPr sz="1250"/>
            </a:lvl2pPr>
            <a:lvl3pPr marL="571477" indent="0" algn="ctr">
              <a:buNone/>
              <a:defRPr sz="1167"/>
            </a:lvl3pPr>
            <a:lvl4pPr marL="857216" indent="0" algn="ctr">
              <a:buNone/>
              <a:defRPr sz="1000"/>
            </a:lvl4pPr>
            <a:lvl5pPr marL="1142954" indent="0" algn="ctr">
              <a:buNone/>
              <a:defRPr sz="1000"/>
            </a:lvl5pPr>
            <a:lvl6pPr marL="1428693" indent="0" algn="ctr">
              <a:buNone/>
              <a:defRPr sz="1000"/>
            </a:lvl6pPr>
            <a:lvl7pPr marL="1714431" indent="0" algn="ctr">
              <a:buNone/>
              <a:defRPr sz="1000"/>
            </a:lvl7pPr>
            <a:lvl8pPr marL="2000170" indent="0" algn="ctr">
              <a:buNone/>
              <a:defRPr sz="1000"/>
            </a:lvl8pPr>
            <a:lvl9pPr marL="2285909" indent="0" algn="ctr">
              <a:buNone/>
              <a:defRPr sz="10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39309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9" y="1117311"/>
            <a:ext cx="8207375" cy="3987829"/>
          </a:xfr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defRPr sz="1625">
                <a:latin typeface="+mj-ea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2pPr>
            <a:lvl3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3pPr>
            <a:lvl4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4pPr>
            <a:lvl5pPr>
              <a:lnSpc>
                <a:spcPct val="130000"/>
              </a:lnSpc>
              <a:spcBef>
                <a:spcPts val="0"/>
              </a:spcBef>
              <a:defRPr sz="1500">
                <a:latin typeface="+mj-ea"/>
                <a:ea typeface="+mj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CN" alt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 defTabSz="380985">
              <a:defRPr/>
            </a:pPr>
            <a:fld id="{F84B27A3-3389-4843-A96C-30E08DE57911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pPr defTabSz="380985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67545" y="397227"/>
            <a:ext cx="8280920" cy="540060"/>
          </a:xfrm>
        </p:spPr>
        <p:txBody>
          <a:bodyPr/>
          <a:lstStyle>
            <a:lvl1pPr algn="ctr">
              <a:defRPr sz="2250" b="1"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1643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19" tIns="28574" rIns="57119" bIns="28574" rtlCol="0" anchor="ctr"/>
          <a:lstStyle/>
          <a:p>
            <a:pPr algn="ctr" defTabSz="571123"/>
            <a:endParaRPr lang="zh-TW" altLang="en-US" sz="11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05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B49E-A9CC-4629-AF56-A5F5A5CC78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9E5C-5C1A-4445-8EA3-8DB199ADD16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64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59BC-7674-4433-BD84-4BDD07C4008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A5F5-874A-4474-8FB1-B7A9B12CC3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07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5297072"/>
            <a:ext cx="2133600" cy="304271"/>
          </a:xfrm>
          <a:prstGeom prst="rect">
            <a:avLst/>
          </a:prstGeom>
        </p:spPr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71" y="5297072"/>
            <a:ext cx="2895601" cy="304271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15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B0E144-2ABA-450F-AC5D-EF48FE0D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61A7A3-DE98-42C6-92BA-5DC484166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9CBDCD9-A57D-4A8D-B294-4E97DA8F8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71FCE97-1B35-4B0A-BC22-47C8B4A0D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C0DC033-F52C-48BA-A504-18A37F2E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FFA8402-D646-464F-BC68-B790A318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38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TW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94FEF2-1BDB-40CD-A01A-54630FEAC28D}"/>
              </a:ext>
            </a:extLst>
          </p:cNvPr>
          <p:cNvSpPr/>
          <p:nvPr userDrawn="1"/>
        </p:nvSpPr>
        <p:spPr>
          <a:xfrm>
            <a:off x="0" y="0"/>
            <a:ext cx="836908" cy="40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1594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806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762028" y="889000"/>
            <a:ext cx="8086725" cy="3937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900" b="0" i="0" u="none" strike="noStrike" kern="1200" cap="none" spc="0" normalizeH="0" baseline="0" noProof="0">
              <a:ln>
                <a:noFill/>
              </a:ln>
              <a:solidFill>
                <a:srgbClr val="2A1500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B41F-E639-44AB-B9BE-6D557ED3283B}" type="slidenum">
              <a:rPr kumimoji="0" lang="en-US" altLang="zh-TW" sz="900" b="0" i="0" u="none" strike="noStrike" kern="1200" cap="none" spc="0" normalizeH="0" baseline="0" noProof="0">
                <a:ln>
                  <a:noFill/>
                </a:ln>
                <a:solidFill>
                  <a:srgbClr val="2A15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900" b="0" i="0" u="none" strike="noStrike" kern="1200" cap="none" spc="0" normalizeH="0" baseline="0" noProof="0">
              <a:ln>
                <a:noFill/>
              </a:ln>
              <a:solidFill>
                <a:srgbClr val="2A1500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86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43000" y="1428750"/>
            <a:ext cx="3371850" cy="371856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4629150" y="1428750"/>
            <a:ext cx="3371850" cy="371856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zh-TW" altLang="en-US" dirty="0">
                <a:solidFill>
                  <a:prstClr val="white"/>
                </a:solidFill>
              </a:rPr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6720154-CC41-43CD-A900-CF3DA4A45266}" type="datetime2">
              <a:rPr lang="zh-TW" altLang="en-US" smtClean="0">
                <a:solidFill>
                  <a:prstClr val="white"/>
                </a:solidFill>
              </a:rPr>
              <a:pPr/>
              <a:t>2022年10月24日</a:t>
            </a:fld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1375A4-56A4-47D6-9801-1991572033F7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96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28" y="889031"/>
            <a:ext cx="8086725" cy="641201"/>
          </a:xfrm>
          <a:prstGeom prst="rect">
            <a:avLst/>
          </a:prstGeom>
        </p:spPr>
        <p:txBody>
          <a:bodyPr lIns="95087" tIns="47543" rIns="95087" bIns="47543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0" y="1651000"/>
            <a:ext cx="8077200" cy="3175000"/>
          </a:xfrm>
          <a:prstGeom prst="rect">
            <a:avLst/>
          </a:prstGeom>
        </p:spPr>
        <p:txBody>
          <a:bodyPr lIns="95093" tIns="47546" rIns="95093" bIns="47546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2E8BB-987C-4340-A9E2-262E26E599DC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14014"/>
      </p:ext>
    </p:extLst>
  </p:cSld>
  <p:clrMapOvr>
    <a:masterClrMapping/>
  </p:clrMapOvr>
  <p:transition spd="med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12811"/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712811"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1281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92790"/>
      </p:ext>
    </p:extLst>
  </p:cSld>
  <p:clrMapOvr>
    <a:masterClrMapping/>
  </p:clrMapOvr>
  <p:transition spd="med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508000"/>
            <a:ext cx="77724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9099F-ACD2-43E9-ADDC-82F4A87A58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914400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0" tIns="35660" rIns="71290" bIns="35660" rtlCol="0" anchor="ctr"/>
          <a:lstStyle/>
          <a:p>
            <a:pPr algn="ctr" defTabSz="712861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26861"/>
      </p:ext>
    </p:extLst>
  </p:cSld>
  <p:clrMapOvr>
    <a:masterClrMapping/>
  </p:clrMapOvr>
  <p:transition spd="med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99645"/>
      </p:ext>
    </p:extLst>
  </p:cSld>
  <p:clrMapOvr>
    <a:masterClrMapping/>
  </p:clrMapOvr>
  <p:transition spd="med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65" tIns="35660" rIns="71265" bIns="35660" rtlCol="0" anchor="ctr"/>
          <a:lstStyle/>
          <a:p>
            <a:pPr algn="ctr" defTabSz="712578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10885"/>
      </p:ext>
    </p:extLst>
  </p:cSld>
  <p:clrMapOvr>
    <a:masterClrMapping/>
  </p:clrMapOvr>
  <p:transition spd="med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B49E-A9CC-4629-AF56-A5F5A5CC78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9E5C-5C1A-4445-8EA3-8DB199ADD16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33124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2CCACF-A5E5-4DB4-A72A-4E7FA051E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9A09CEC-15C9-4E37-A64B-751792A41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92369EA-B552-4589-8495-E2E27AB9B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FA2C85-4306-4DD7-BBA1-FCCFF356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42AC6F2-5EBD-444C-B0D3-B2D32729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1D33057-7B27-436B-A9B5-B3AD81C1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6880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5297070"/>
            <a:ext cx="2133600" cy="304271"/>
          </a:xfrm>
          <a:prstGeom prst="rect">
            <a:avLst/>
          </a:prstGeom>
        </p:spPr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71" y="5297070"/>
            <a:ext cx="2895601" cy="304271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94636"/>
      </p:ext>
    </p:extLst>
  </p:cSld>
  <p:clrMapOvr>
    <a:masterClrMapping/>
  </p:clrMapOvr>
  <p:transition spd="med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672429"/>
            <a:ext cx="7772400" cy="1135063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22269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4582" indent="0">
              <a:buNone/>
              <a:defRPr sz="1800"/>
            </a:lvl2pPr>
            <a:lvl3pPr marL="909350" indent="0">
              <a:buNone/>
              <a:defRPr sz="1600"/>
            </a:lvl3pPr>
            <a:lvl4pPr marL="1363983" indent="0">
              <a:buNone/>
              <a:defRPr sz="1400"/>
            </a:lvl4pPr>
            <a:lvl5pPr marL="1818701" indent="0">
              <a:buNone/>
              <a:defRPr sz="1400"/>
            </a:lvl5pPr>
            <a:lvl6pPr marL="2273247" indent="0">
              <a:buNone/>
              <a:defRPr sz="1400"/>
            </a:lvl6pPr>
            <a:lvl7pPr marL="2727898" indent="0">
              <a:buNone/>
              <a:defRPr sz="1400"/>
            </a:lvl7pPr>
            <a:lvl8pPr marL="3182591" indent="0">
              <a:buNone/>
              <a:defRPr sz="1400"/>
            </a:lvl8pPr>
            <a:lvl9pPr marL="3637232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C3EA2-B345-4CE0-A9EE-FEE8614B8181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BAA066-C94B-4FFE-9912-AA7D10298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04F7E12-9F08-4BC8-8BC3-4AE1A373D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588" indent="0" algn="ctr">
              <a:buNone/>
              <a:defRPr sz="1350"/>
            </a:lvl2pPr>
            <a:lvl3pPr marL="617174" indent="0" algn="ctr">
              <a:buNone/>
              <a:defRPr sz="1215"/>
            </a:lvl3pPr>
            <a:lvl4pPr marL="925762" indent="0" algn="ctr">
              <a:buNone/>
              <a:defRPr sz="1080"/>
            </a:lvl4pPr>
            <a:lvl5pPr marL="1234348" indent="0" algn="ctr">
              <a:buNone/>
              <a:defRPr sz="1080"/>
            </a:lvl5pPr>
            <a:lvl6pPr marL="1542936" indent="0" algn="ctr">
              <a:buNone/>
              <a:defRPr sz="1080"/>
            </a:lvl6pPr>
            <a:lvl7pPr marL="1851521" indent="0" algn="ctr">
              <a:buNone/>
              <a:defRPr sz="1080"/>
            </a:lvl7pPr>
            <a:lvl8pPr marL="2160108" indent="0" algn="ctr">
              <a:buNone/>
              <a:defRPr sz="1080"/>
            </a:lvl8pPr>
            <a:lvl9pPr marL="2468696" indent="0" algn="ctr">
              <a:buNone/>
              <a:defRPr sz="108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12CEAC-A953-4713-9E8C-7A5B4C94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4679ED4-8296-4069-AF7F-9FC3F910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DEC69E-6723-4524-8DAD-3A22F8501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233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EC1FC6-262A-4999-BC1A-BB4E31A4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A6D7EA-1500-4276-9325-5E26CBA07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146205-28B8-407C-80DA-30253D1C6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34FCAF-3504-45C2-80B6-E78107B6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AEBA1A-582C-49BA-B189-6D9031EF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625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0C7A71-0FB3-4F23-AFFD-812D4485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6"/>
            <a:ext cx="7886700" cy="2377281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7DD540-61E9-4359-8BED-358579F21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58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174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762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348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2936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521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108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696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80E9E1-C260-4027-B9EA-507F86D2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B23437-FCD8-4E5E-9FF3-0CBD607A2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F899E7-4022-4128-BC64-78CA0C24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1585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5BA1EC-7656-40BC-9630-A240E8C8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6BAC5CB-59AF-42D2-B7A8-B6A7BC42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94EAA60-5F70-481D-A7F7-09AC2EC4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64D78D5-A4B2-4607-9D59-3380FB63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496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33B823F-E107-46CC-92DB-E7EEB047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AF63307-46E5-4E26-AF18-ABBBF145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3E3BEC-B5B0-46D9-8F20-0FB2EEDE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866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B0E144-2ABA-450F-AC5D-EF48FE0D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61A7A3-DE98-42C6-92BA-5DC484166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9CBDCD9-A57D-4A8D-B294-4E97DA8F8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080"/>
            </a:lvl1pPr>
            <a:lvl2pPr marL="308588" indent="0">
              <a:buNone/>
              <a:defRPr sz="945"/>
            </a:lvl2pPr>
            <a:lvl3pPr marL="617174" indent="0">
              <a:buNone/>
              <a:defRPr sz="810"/>
            </a:lvl3pPr>
            <a:lvl4pPr marL="925762" indent="0">
              <a:buNone/>
              <a:defRPr sz="675"/>
            </a:lvl4pPr>
            <a:lvl5pPr marL="1234348" indent="0">
              <a:buNone/>
              <a:defRPr sz="675"/>
            </a:lvl5pPr>
            <a:lvl6pPr marL="1542936" indent="0">
              <a:buNone/>
              <a:defRPr sz="675"/>
            </a:lvl6pPr>
            <a:lvl7pPr marL="1851521" indent="0">
              <a:buNone/>
              <a:defRPr sz="675"/>
            </a:lvl7pPr>
            <a:lvl8pPr marL="2160108" indent="0">
              <a:buNone/>
              <a:defRPr sz="675"/>
            </a:lvl8pPr>
            <a:lvl9pPr marL="2468696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71FCE97-1B35-4B0A-BC22-47C8B4A0D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C0DC033-F52C-48BA-A504-18A37F2E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FFA8402-D646-464F-BC68-B790A318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5642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2CCACF-A5E5-4DB4-A72A-4E7FA051E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9A09CEC-15C9-4E37-A64B-751792A41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 marL="0" indent="0">
              <a:buNone/>
              <a:defRPr sz="2160"/>
            </a:lvl1pPr>
            <a:lvl2pPr marL="308588" indent="0">
              <a:buNone/>
              <a:defRPr sz="1890"/>
            </a:lvl2pPr>
            <a:lvl3pPr marL="617174" indent="0">
              <a:buNone/>
              <a:defRPr sz="1620"/>
            </a:lvl3pPr>
            <a:lvl4pPr marL="925762" indent="0">
              <a:buNone/>
              <a:defRPr sz="1350"/>
            </a:lvl4pPr>
            <a:lvl5pPr marL="1234348" indent="0">
              <a:buNone/>
              <a:defRPr sz="1350"/>
            </a:lvl5pPr>
            <a:lvl6pPr marL="1542936" indent="0">
              <a:buNone/>
              <a:defRPr sz="1350"/>
            </a:lvl6pPr>
            <a:lvl7pPr marL="1851521" indent="0">
              <a:buNone/>
              <a:defRPr sz="1350"/>
            </a:lvl7pPr>
            <a:lvl8pPr marL="2160108" indent="0">
              <a:buNone/>
              <a:defRPr sz="1350"/>
            </a:lvl8pPr>
            <a:lvl9pPr marL="2468696" indent="0">
              <a:buNone/>
              <a:defRPr sz="135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92369EA-B552-4589-8495-E2E27AB9B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080"/>
            </a:lvl1pPr>
            <a:lvl2pPr marL="308588" indent="0">
              <a:buNone/>
              <a:defRPr sz="945"/>
            </a:lvl2pPr>
            <a:lvl3pPr marL="617174" indent="0">
              <a:buNone/>
              <a:defRPr sz="810"/>
            </a:lvl3pPr>
            <a:lvl4pPr marL="925762" indent="0">
              <a:buNone/>
              <a:defRPr sz="675"/>
            </a:lvl4pPr>
            <a:lvl5pPr marL="1234348" indent="0">
              <a:buNone/>
              <a:defRPr sz="675"/>
            </a:lvl5pPr>
            <a:lvl6pPr marL="1542936" indent="0">
              <a:buNone/>
              <a:defRPr sz="675"/>
            </a:lvl6pPr>
            <a:lvl7pPr marL="1851521" indent="0">
              <a:buNone/>
              <a:defRPr sz="675"/>
            </a:lvl7pPr>
            <a:lvl8pPr marL="2160108" indent="0">
              <a:buNone/>
              <a:defRPr sz="675"/>
            </a:lvl8pPr>
            <a:lvl9pPr marL="2468696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EFA2C85-4306-4DD7-BBA1-FCCFF356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42AC6F2-5EBD-444C-B0D3-B2D32729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1D33057-7B27-436B-A9B5-B3AD81C1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5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963239-F00E-4785-B7EC-713B10E1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9E33EDE-2485-4438-A28F-8A46FBCA6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631B67-D22F-41AC-B826-8D02D135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D07A9C-C6D1-4012-9ACA-284BB988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D31B8F-E90D-48AD-9E47-6C8D4A51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5795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963239-F00E-4785-B7EC-713B10E1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9E33EDE-2485-4438-A28F-8A46FBCA6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631B67-D22F-41AC-B826-8D02D135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D07A9C-C6D1-4012-9ACA-284BB988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D31B8F-E90D-48AD-9E47-6C8D4A51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278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4054E93-7AA6-4F2F-882C-304C569DC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0106FEA-53ED-48BE-8967-8E3E70E0F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4" y="304271"/>
            <a:ext cx="5800725" cy="484319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63A007C-C635-4F87-A058-9492283A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C7B404-2FC8-46C4-864B-B8A99202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83FD0F-64A5-4A23-BCBC-9FF0F6FA6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624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61404" tIns="30809" rIns="61404" bIns="30809" anchor="ctr"/>
          <a:lstStyle/>
          <a:p>
            <a:pPr algn="r" defTabSz="613749">
              <a:defRPr/>
            </a:pPr>
            <a:endParaRPr lang="zh-TW" altLang="en-US" sz="126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197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404" tIns="30809" rIns="61404" bIns="30809"/>
          <a:lstStyle/>
          <a:p>
            <a:pPr defTabSz="613749">
              <a:defRPr/>
            </a:pPr>
            <a:endParaRPr lang="en-US" altLang="zh-TW" sz="72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197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404" tIns="30809" rIns="61404" bIns="30809"/>
          <a:lstStyle/>
          <a:p>
            <a:pPr algn="ctr" defTabSz="613749">
              <a:defRPr/>
            </a:pPr>
            <a:endParaRPr lang="en-US" altLang="zh-TW" sz="72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689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197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63843" tIns="32041" rIns="63843" bIns="32041" anchor="ctr"/>
          <a:lstStyle/>
          <a:p>
            <a:pPr algn="r" defTabSz="638110">
              <a:defRPr/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279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3843" tIns="32041" rIns="63843" bIns="32041"/>
          <a:lstStyle/>
          <a:p>
            <a:pPr defTabSz="638110">
              <a:defRPr/>
            </a:pPr>
            <a:endParaRPr lang="en-US" altLang="zh-TW" sz="81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279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3843" tIns="32041" rIns="63843" bIns="32041"/>
          <a:lstStyle/>
          <a:p>
            <a:pPr algn="ctr" defTabSz="638110">
              <a:defRPr/>
            </a:pPr>
            <a:endParaRPr lang="en-US" altLang="zh-TW" sz="81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779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279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1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47903" tIns="24031" rIns="47903" bIns="24031" anchor="ctr"/>
          <a:lstStyle/>
          <a:p>
            <a:pPr algn="r" defTabSz="478756">
              <a:defRPr/>
            </a:pPr>
            <a:endParaRPr lang="zh-TW" altLang="en-US" sz="108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269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7903" tIns="24031" rIns="47903" bIns="24031"/>
          <a:lstStyle/>
          <a:p>
            <a:pPr defTabSz="478756">
              <a:defRPr/>
            </a:pPr>
            <a:endParaRPr lang="en-US" altLang="zh-TW" sz="54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269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7903" tIns="24031" rIns="47903" bIns="24031"/>
          <a:lstStyle/>
          <a:p>
            <a:pPr algn="ctr" defTabSz="478756">
              <a:defRPr/>
            </a:pPr>
            <a:endParaRPr lang="en-US" altLang="zh-TW" sz="54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769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269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88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1530"/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41530"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153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4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61517" tIns="30816" rIns="61517" bIns="30816" anchor="ctr"/>
          <a:lstStyle/>
          <a:p>
            <a:pPr algn="r" defTabSz="615000">
              <a:defRPr/>
            </a:pPr>
            <a:endParaRPr lang="zh-TW" altLang="en-US" sz="126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137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17" tIns="30816" rIns="61517" bIns="30816"/>
          <a:lstStyle/>
          <a:p>
            <a:pPr defTabSz="615000">
              <a:defRPr/>
            </a:pPr>
            <a:endParaRPr lang="en-US" altLang="zh-TW" sz="72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137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17" tIns="30816" rIns="61517" bIns="30816"/>
          <a:lstStyle/>
          <a:p>
            <a:pPr algn="ctr" defTabSz="615000">
              <a:defRPr/>
            </a:pPr>
            <a:endParaRPr lang="en-US" altLang="zh-TW" sz="72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80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637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137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3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66AA-0E78-40F3-B553-4E07CF3678A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B83B1-B66F-44D7-A8CD-BF66888182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6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90500"/>
            <a:ext cx="8839200" cy="52705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61529" tIns="30822" rIns="61529" bIns="30822" anchor="ctr"/>
          <a:lstStyle/>
          <a:p>
            <a:pPr algn="r" defTabSz="615123">
              <a:defRPr/>
            </a:pPr>
            <a:endParaRPr lang="zh-TW" altLang="en-US" sz="126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5461120"/>
            <a:ext cx="2133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29" tIns="30822" rIns="61529" bIns="30822"/>
          <a:lstStyle/>
          <a:p>
            <a:pPr defTabSz="615123">
              <a:defRPr/>
            </a:pPr>
            <a:endParaRPr lang="en-US" altLang="zh-TW" sz="72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5461120"/>
            <a:ext cx="2895600" cy="2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29" tIns="30822" rIns="61529" bIns="30822"/>
          <a:lstStyle/>
          <a:p>
            <a:pPr algn="ctr" defTabSz="615123">
              <a:defRPr/>
            </a:pPr>
            <a:endParaRPr lang="en-US" altLang="zh-TW" sz="72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56669"/>
            <a:ext cx="19050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90617"/>
            <a:ext cx="2895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5461120"/>
            <a:ext cx="2133600" cy="20372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8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45F03-0EB2-4FB5-AB09-7C253E0E6B62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87450" y="5334000"/>
            <a:ext cx="1905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45F03-0EB2-4FB5-AB09-7C253E0E6B62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7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4054E93-7AA6-4F2F-882C-304C569DC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0106FEA-53ED-48BE-8967-8E3E70E0F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04271"/>
            <a:ext cx="5800725" cy="484319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63A007C-C635-4F87-A058-9492283A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C7B404-2FC8-46C4-864B-B8A99202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83FD0F-64A5-4A23-BCBC-9FF0F6FA6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634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8" y="1117309"/>
            <a:ext cx="8207375" cy="3987829"/>
          </a:xfr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defRPr sz="1463">
                <a:latin typeface="+mj-ea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350">
                <a:latin typeface="+mj-ea"/>
                <a:ea typeface="+mj-ea"/>
                <a:cs typeface="Times New Roman" panose="02020603050405020304" pitchFamily="18" charset="0"/>
              </a:defRPr>
            </a:lvl2pPr>
            <a:lvl3pPr>
              <a:lnSpc>
                <a:spcPct val="130000"/>
              </a:lnSpc>
              <a:spcBef>
                <a:spcPts val="0"/>
              </a:spcBef>
              <a:defRPr sz="1350">
                <a:latin typeface="+mj-ea"/>
                <a:ea typeface="+mj-ea"/>
                <a:cs typeface="Times New Roman" panose="02020603050405020304" pitchFamily="18" charset="0"/>
              </a:defRPr>
            </a:lvl3pPr>
            <a:lvl4pPr>
              <a:lnSpc>
                <a:spcPct val="130000"/>
              </a:lnSpc>
              <a:spcBef>
                <a:spcPts val="0"/>
              </a:spcBef>
              <a:defRPr sz="1350">
                <a:latin typeface="+mj-ea"/>
                <a:ea typeface="+mj-ea"/>
                <a:cs typeface="Times New Roman" panose="02020603050405020304" pitchFamily="18" charset="0"/>
              </a:defRPr>
            </a:lvl4pPr>
            <a:lvl5pPr>
              <a:lnSpc>
                <a:spcPct val="130000"/>
              </a:lnSpc>
              <a:spcBef>
                <a:spcPts val="0"/>
              </a:spcBef>
              <a:defRPr sz="1350">
                <a:latin typeface="+mj-ea"/>
                <a:ea typeface="+mj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CN" alt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fld id="{F84B27A3-3389-4843-A96C-30E08DE5791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67545" y="397227"/>
            <a:ext cx="8280920" cy="540060"/>
          </a:xfrm>
        </p:spPr>
        <p:txBody>
          <a:bodyPr/>
          <a:lstStyle>
            <a:lvl1pPr algn="ctr">
              <a:defRPr sz="2025" b="1"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652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00050" y="4237069"/>
            <a:ext cx="8343900" cy="762000"/>
          </a:xfrm>
        </p:spPr>
        <p:txBody>
          <a:bodyPr rtlCol="0" anchor="b">
            <a:normAutofit/>
          </a:bodyPr>
          <a:lstStyle>
            <a:lvl1pPr algn="ctr">
              <a:defRPr sz="2475" spc="-29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9" name="圖片預留位置 2" descr="要新增影像的空白預留位置。按一下預留位置，然後選取您要新增的影像"/>
          <p:cNvSpPr>
            <a:spLocks noGrp="1"/>
          </p:cNvSpPr>
          <p:nvPr>
            <p:ph type="pic" idx="10"/>
          </p:nvPr>
        </p:nvSpPr>
        <p:spPr>
          <a:xfrm>
            <a:off x="1" y="1"/>
            <a:ext cx="3017520" cy="3954780"/>
          </a:xfrm>
        </p:spPr>
        <p:txBody>
          <a:bodyPr tIns="342900" rtlCol="0">
            <a:normAutofit/>
          </a:bodyPr>
          <a:lstStyle>
            <a:lvl1pPr marL="0" indent="0" algn="ctr">
              <a:buNone/>
              <a:defRPr sz="1125">
                <a:latin typeface="+mj-ea"/>
                <a:ea typeface="+mj-ea"/>
              </a:defRPr>
            </a:lvl1pPr>
            <a:lvl2pPr marL="257165" indent="0">
              <a:buNone/>
              <a:defRPr sz="1575"/>
            </a:lvl2pPr>
            <a:lvl3pPr marL="514329" indent="0">
              <a:buNone/>
              <a:defRPr sz="1350"/>
            </a:lvl3pPr>
            <a:lvl4pPr marL="771494" indent="0">
              <a:buNone/>
              <a:defRPr sz="1125"/>
            </a:lvl4pPr>
            <a:lvl5pPr marL="1028659" indent="0">
              <a:buNone/>
              <a:defRPr sz="1125"/>
            </a:lvl5pPr>
            <a:lvl6pPr marL="1285824" indent="0">
              <a:buNone/>
              <a:defRPr sz="1125"/>
            </a:lvl6pPr>
            <a:lvl7pPr marL="1542988" indent="0">
              <a:buNone/>
              <a:defRPr sz="1125"/>
            </a:lvl7pPr>
            <a:lvl8pPr marL="1800153" indent="0">
              <a:buNone/>
              <a:defRPr sz="1125"/>
            </a:lvl8pPr>
            <a:lvl9pPr marL="2057318" indent="0">
              <a:buNone/>
              <a:defRPr sz="1125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3" name="圖片預留位置 2" descr="要新增影像的空白預留位置。按一下預留位置，然後選取您要新增的影像"/>
          <p:cNvSpPr>
            <a:spLocks noGrp="1"/>
          </p:cNvSpPr>
          <p:nvPr>
            <p:ph type="pic" idx="11"/>
          </p:nvPr>
        </p:nvSpPr>
        <p:spPr>
          <a:xfrm>
            <a:off x="3063240" y="1"/>
            <a:ext cx="3017520" cy="3954780"/>
          </a:xfrm>
        </p:spPr>
        <p:txBody>
          <a:bodyPr tIns="342900" rtlCol="0">
            <a:normAutofit/>
          </a:bodyPr>
          <a:lstStyle>
            <a:lvl1pPr marL="0" indent="0" algn="ctr">
              <a:buNone/>
              <a:defRPr sz="1125">
                <a:latin typeface="+mj-ea"/>
                <a:ea typeface="+mj-ea"/>
              </a:defRPr>
            </a:lvl1pPr>
            <a:lvl2pPr marL="257165" indent="0">
              <a:buNone/>
              <a:defRPr sz="1575"/>
            </a:lvl2pPr>
            <a:lvl3pPr marL="514329" indent="0">
              <a:buNone/>
              <a:defRPr sz="1350"/>
            </a:lvl3pPr>
            <a:lvl4pPr marL="771494" indent="0">
              <a:buNone/>
              <a:defRPr sz="1125"/>
            </a:lvl4pPr>
            <a:lvl5pPr marL="1028659" indent="0">
              <a:buNone/>
              <a:defRPr sz="1125"/>
            </a:lvl5pPr>
            <a:lvl6pPr marL="1285824" indent="0">
              <a:buNone/>
              <a:defRPr sz="1125"/>
            </a:lvl6pPr>
            <a:lvl7pPr marL="1542988" indent="0">
              <a:buNone/>
              <a:defRPr sz="1125"/>
            </a:lvl7pPr>
            <a:lvl8pPr marL="1800153" indent="0">
              <a:buNone/>
              <a:defRPr sz="1125"/>
            </a:lvl8pPr>
            <a:lvl9pPr marL="2057318" indent="0">
              <a:buNone/>
              <a:defRPr sz="1125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4" name="圖片預留位置 2" descr="要新增影像的空白預留位置。按一下預留位置，然後選取您要新增的影像"/>
          <p:cNvSpPr>
            <a:spLocks noGrp="1"/>
          </p:cNvSpPr>
          <p:nvPr>
            <p:ph type="pic" idx="12"/>
          </p:nvPr>
        </p:nvSpPr>
        <p:spPr>
          <a:xfrm>
            <a:off x="6126480" y="1"/>
            <a:ext cx="3017520" cy="3954780"/>
          </a:xfrm>
        </p:spPr>
        <p:txBody>
          <a:bodyPr tIns="342900" rtlCol="0">
            <a:normAutofit/>
          </a:bodyPr>
          <a:lstStyle>
            <a:lvl1pPr marL="0" indent="0" algn="ctr">
              <a:buNone/>
              <a:defRPr sz="1125">
                <a:latin typeface="+mj-ea"/>
                <a:ea typeface="+mj-ea"/>
              </a:defRPr>
            </a:lvl1pPr>
            <a:lvl2pPr marL="257165" indent="0">
              <a:buNone/>
              <a:defRPr sz="1575"/>
            </a:lvl2pPr>
            <a:lvl3pPr marL="514329" indent="0">
              <a:buNone/>
              <a:defRPr sz="1350"/>
            </a:lvl3pPr>
            <a:lvl4pPr marL="771494" indent="0">
              <a:buNone/>
              <a:defRPr sz="1125"/>
            </a:lvl4pPr>
            <a:lvl5pPr marL="1028659" indent="0">
              <a:buNone/>
              <a:defRPr sz="1125"/>
            </a:lvl5pPr>
            <a:lvl6pPr marL="1285824" indent="0">
              <a:buNone/>
              <a:defRPr sz="1125"/>
            </a:lvl6pPr>
            <a:lvl7pPr marL="1542988" indent="0">
              <a:buNone/>
              <a:defRPr sz="1125"/>
            </a:lvl7pPr>
            <a:lvl8pPr marL="1800153" indent="0">
              <a:buNone/>
              <a:defRPr sz="1125"/>
            </a:lvl8pPr>
            <a:lvl9pPr marL="2057318" indent="0">
              <a:buNone/>
              <a:defRPr sz="1125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0050" y="5035936"/>
            <a:ext cx="8343900" cy="47625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125" cap="all" spc="29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257165" indent="0" algn="ctr">
              <a:buNone/>
              <a:defRPr sz="1125"/>
            </a:lvl2pPr>
            <a:lvl3pPr marL="514329" indent="0" algn="ctr">
              <a:buNone/>
              <a:defRPr sz="1050"/>
            </a:lvl3pPr>
            <a:lvl4pPr marL="771494" indent="0" algn="ctr">
              <a:buNone/>
              <a:defRPr sz="900"/>
            </a:lvl4pPr>
            <a:lvl5pPr marL="1028659" indent="0" algn="ctr">
              <a:buNone/>
              <a:defRPr sz="900"/>
            </a:lvl5pPr>
            <a:lvl6pPr marL="1285824" indent="0" algn="ctr">
              <a:buNone/>
              <a:defRPr sz="900"/>
            </a:lvl6pPr>
            <a:lvl7pPr marL="1542988" indent="0" algn="ctr">
              <a:buNone/>
              <a:defRPr sz="900"/>
            </a:lvl7pPr>
            <a:lvl8pPr marL="1800153" indent="0" algn="ctr">
              <a:buNone/>
              <a:defRPr sz="900"/>
            </a:lvl8pPr>
            <a:lvl9pPr marL="2057318" indent="0" algn="ctr">
              <a:buNone/>
              <a:defRPr sz="9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09510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21" y="1117311"/>
            <a:ext cx="8207375" cy="3987829"/>
          </a:xfr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defRPr sz="1463">
                <a:latin typeface="+mj-ea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1350">
                <a:latin typeface="+mj-ea"/>
                <a:ea typeface="+mj-ea"/>
                <a:cs typeface="Times New Roman" panose="02020603050405020304" pitchFamily="18" charset="0"/>
              </a:defRPr>
            </a:lvl2pPr>
            <a:lvl3pPr>
              <a:lnSpc>
                <a:spcPct val="130000"/>
              </a:lnSpc>
              <a:spcBef>
                <a:spcPts val="0"/>
              </a:spcBef>
              <a:defRPr sz="1350">
                <a:latin typeface="+mj-ea"/>
                <a:ea typeface="+mj-ea"/>
                <a:cs typeface="Times New Roman" panose="02020603050405020304" pitchFamily="18" charset="0"/>
              </a:defRPr>
            </a:lvl3pPr>
            <a:lvl4pPr>
              <a:lnSpc>
                <a:spcPct val="130000"/>
              </a:lnSpc>
              <a:spcBef>
                <a:spcPts val="0"/>
              </a:spcBef>
              <a:defRPr sz="1350">
                <a:latin typeface="+mj-ea"/>
                <a:ea typeface="+mj-ea"/>
                <a:cs typeface="Times New Roman" panose="02020603050405020304" pitchFamily="18" charset="0"/>
              </a:defRPr>
            </a:lvl4pPr>
            <a:lvl5pPr>
              <a:lnSpc>
                <a:spcPct val="130000"/>
              </a:lnSpc>
              <a:spcBef>
                <a:spcPts val="0"/>
              </a:spcBef>
              <a:defRPr sz="1350">
                <a:latin typeface="+mj-ea"/>
                <a:ea typeface="+mj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CN" alt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 defTabSz="342887">
              <a:defRPr/>
            </a:pPr>
            <a:fld id="{F84B27A3-3389-4843-A96C-30E08DE57911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pPr defTabSz="342887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67545" y="397227"/>
            <a:ext cx="8280920" cy="540060"/>
          </a:xfrm>
        </p:spPr>
        <p:txBody>
          <a:bodyPr/>
          <a:lstStyle>
            <a:lvl1pPr algn="ctr">
              <a:defRPr sz="2025" b="1"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549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7" tIns="25717" rIns="51407" bIns="25717" rtlCol="0" anchor="ctr"/>
          <a:lstStyle/>
          <a:p>
            <a:pPr algn="ctr" defTabSz="514011"/>
            <a:endParaRPr lang="zh-TW" altLang="en-US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4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B49E-A9CC-4629-AF56-A5F5A5CC78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9E5C-5C1A-4445-8EA3-8DB199ADD16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98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59BC-7674-4433-BD84-4BDD07C4008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A5F5-874A-4474-8FB1-B7A9B12CC3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34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5297072"/>
            <a:ext cx="2133600" cy="304271"/>
          </a:xfrm>
          <a:prstGeom prst="rect">
            <a:avLst/>
          </a:prstGeom>
        </p:spPr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71" y="5297072"/>
            <a:ext cx="2895601" cy="304271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5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TW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94FEF2-1BDB-40CD-A01A-54630FEAC28D}"/>
              </a:ext>
            </a:extLst>
          </p:cNvPr>
          <p:cNvSpPr/>
          <p:nvPr userDrawn="1"/>
        </p:nvSpPr>
        <p:spPr>
          <a:xfrm>
            <a:off x="0" y="0"/>
            <a:ext cx="836908" cy="40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20"/>
          </a:p>
        </p:txBody>
      </p:sp>
    </p:spTree>
    <p:extLst>
      <p:ext uri="{BB962C8B-B14F-4D97-AF65-F5344CB8AC3E}">
        <p14:creationId xmlns:p14="http://schemas.microsoft.com/office/powerpoint/2010/main" val="736002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462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333509"/>
            <a:ext cx="4038600" cy="18216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282311"/>
            <a:ext cx="4038600" cy="1822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5204450"/>
            <a:ext cx="2133600" cy="3968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14179C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5204450"/>
            <a:ext cx="2895600" cy="3968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14179C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5204450"/>
            <a:ext cx="2133600" cy="3968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FB6F6-0E6B-4A9C-BD06-EA536B6BFDB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9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59988D7-74B6-489B-9AD1-FF5D3897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DD58149-7D2B-44B4-B200-551FC7FB2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B8D04E-3485-4D01-98CD-2BCCB0354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DC63C7-0706-463E-9AA3-B23C941A2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2C7FA0E-4123-4499-85B3-9C4117129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983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14" r:id="rId10"/>
    <p:sldLayoutId id="2147483715" r:id="rId11"/>
    <p:sldLayoutId id="2147483716" r:id="rId12"/>
    <p:sldLayoutId id="2147483718" r:id="rId13"/>
    <p:sldLayoutId id="2147483720" r:id="rId14"/>
    <p:sldLayoutId id="2147483724" r:id="rId15"/>
    <p:sldLayoutId id="2147483726" r:id="rId16"/>
    <p:sldLayoutId id="2147483727" r:id="rId17"/>
    <p:sldLayoutId id="2147483728" r:id="rId18"/>
    <p:sldLayoutId id="2147483732" r:id="rId19"/>
    <p:sldLayoutId id="2147483662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2" r:id="rId27"/>
    <p:sldLayoutId id="2147483753" r:id="rId28"/>
    <p:sldLayoutId id="2147483754" r:id="rId29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59988D7-74B6-489B-9AD1-FF5D3897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DD58149-7D2B-44B4-B200-551FC7FB2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B8D04E-3485-4D01-98CD-2BCCB0354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DC63C7-0706-463E-9AA3-B23C941A2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2C7FA0E-4123-4499-85B3-9C4117129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534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2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18" r:id="rId20"/>
    <p:sldLayoutId id="2147484019" r:id="rId21"/>
    <p:sldLayoutId id="2147484020" r:id="rId22"/>
    <p:sldLayoutId id="2147484021" r:id="rId23"/>
    <p:sldLayoutId id="2147484022" r:id="rId24"/>
    <p:sldLayoutId id="2147484023" r:id="rId25"/>
    <p:sldLayoutId id="2147484024" r:id="rId26"/>
    <p:sldLayoutId id="2147484025" r:id="rId27"/>
    <p:sldLayoutId id="2147484026" r:id="rId28"/>
    <p:sldLayoutId id="2147484027" r:id="rId29"/>
    <p:sldLayoutId id="2147484028" r:id="rId30"/>
    <p:sldLayoutId id="2147484029" r:id="rId31"/>
    <p:sldLayoutId id="2147484030" r:id="rId32"/>
    <p:sldLayoutId id="2147484031" r:id="rId33"/>
    <p:sldLayoutId id="2147484032" r:id="rId34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5297064"/>
            <a:ext cx="2133600" cy="304271"/>
          </a:xfrm>
          <a:prstGeom prst="rect">
            <a:avLst/>
          </a:prstGeom>
        </p:spPr>
        <p:txBody>
          <a:bodyPr vert="horz" lIns="95070" tIns="47541" rIns="95070" bIns="4754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0669"/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50669"/>
              <a:t>2022/10/24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38" y="5297064"/>
            <a:ext cx="2895601" cy="304271"/>
          </a:xfrm>
          <a:prstGeom prst="rect">
            <a:avLst/>
          </a:prstGeom>
        </p:spPr>
        <p:txBody>
          <a:bodyPr vert="horz" lIns="95070" tIns="47541" rIns="95070" bIns="4754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0669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5297064"/>
            <a:ext cx="2133600" cy="304271"/>
          </a:xfrm>
          <a:prstGeom prst="rect">
            <a:avLst/>
          </a:prstGeom>
        </p:spPr>
        <p:txBody>
          <a:bodyPr vert="horz" lIns="95070" tIns="47541" rIns="95070" bIns="4754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0669"/>
            <a:fld id="{8D15CA21-ABDC-4234-9710-4DF86E7720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50669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21357" y="-17106"/>
            <a:ext cx="9144000" cy="5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70" tIns="47541" rIns="95070" bIns="47541" rtlCol="0" anchor="ctr"/>
          <a:lstStyle/>
          <a:p>
            <a:pPr algn="ctr" defTabSz="950669"/>
            <a:endParaRPr lang="zh-TW" altLang="en-US" sz="2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4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3" r:id="rId6"/>
    <p:sldLayoutId id="2147484044" r:id="rId7"/>
    <p:sldLayoutId id="2147484045" r:id="rId8"/>
  </p:sldLayoutIdLst>
  <p:transition spd="med">
    <p:split orient="vert"/>
  </p:transition>
  <p:txStyles>
    <p:titleStyle>
      <a:lvl1pPr algn="ctr" defTabSz="950669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503" indent="-356503" algn="l" defTabSz="950669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2419" indent="-297088" algn="l" defTabSz="95066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337" indent="-237668" algn="l" defTabSz="95066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3667" indent="-237668" algn="l" defTabSz="95066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9001" indent="-237668" algn="l" defTabSz="950669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4335" indent="-237668" algn="l" defTabSz="95066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89671" indent="-237668" algn="l" defTabSz="95066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004" indent="-237668" algn="l" defTabSz="95066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0342" indent="-237668" algn="l" defTabSz="95066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50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5331" algn="l" defTabSz="950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0669" algn="l" defTabSz="950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004" algn="l" defTabSz="950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01339" algn="l" defTabSz="950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676" algn="l" defTabSz="950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2004" algn="l" defTabSz="950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7334" algn="l" defTabSz="950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02666" algn="l" defTabSz="9506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59988D7-74B6-489B-9AD1-FF5D3897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DD58149-7D2B-44B4-B200-551FC7FB2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B8D04E-3485-4D01-98CD-2BCCB0354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A5F12-91ED-48D8-A25B-78971693AB4F}" type="datetimeFigureOut">
              <a:rPr lang="zh-TW" altLang="en-US" smtClean="0"/>
              <a:t>2022/10/24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DC63C7-0706-463E-9AA3-B23C941A2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2C7FA0E-4123-4499-85B3-9C4117129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08EAF-9380-4C5F-B7F2-C792EBE65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48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  <p:sldLayoutId id="2147484065" r:id="rId19"/>
    <p:sldLayoutId id="2147484067" r:id="rId20"/>
    <p:sldLayoutId id="2147484068" r:id="rId21"/>
    <p:sldLayoutId id="2147484069" r:id="rId22"/>
    <p:sldLayoutId id="2147484070" r:id="rId23"/>
    <p:sldLayoutId id="2147484071" r:id="rId24"/>
    <p:sldLayoutId id="2147484072" r:id="rId25"/>
    <p:sldLayoutId id="2147484073" r:id="rId26"/>
    <p:sldLayoutId id="2147484074" r:id="rId27"/>
    <p:sldLayoutId id="2147484075" r:id="rId28"/>
    <p:sldLayoutId id="2147484076" r:id="rId29"/>
    <p:sldLayoutId id="2147484077" r:id="rId30"/>
    <p:sldLayoutId id="2147484078" r:id="rId3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xStyles>
    <p:titleStyle>
      <a:lvl1pPr algn="l" defTabSz="617174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94" indent="-154294" algn="l" defTabSz="617174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82" indent="-154294" algn="l" defTabSz="617174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467" indent="-154294" algn="l" defTabSz="617174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54" indent="-154294" algn="l" defTabSz="617174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642" indent="-154294" algn="l" defTabSz="617174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228" indent="-154294" algn="l" defTabSz="617174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816" indent="-154294" algn="l" defTabSz="617174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402" indent="-154294" algn="l" defTabSz="617174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990" indent="-154294" algn="l" defTabSz="617174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17174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88" algn="l" defTabSz="617174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174" algn="l" defTabSz="617174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762" algn="l" defTabSz="617174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348" algn="l" defTabSz="617174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936" algn="l" defTabSz="617174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521" algn="l" defTabSz="617174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108" algn="l" defTabSz="617174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696" algn="l" defTabSz="617174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hyperlink" Target="https://www.youtube.com/watch?v=6eWINRxE8RU" TargetMode="Externa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wfVg8E-JBio" TargetMode="Externa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youtube.com/watch?v=q732sPLkwY0" TargetMode="Externa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&#28784;&#22993;&#23064;123.ppt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F54EC6E-1991-41AE-8754-B5A90EFFB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34" y="434130"/>
            <a:ext cx="8724132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7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FBD65C9-F689-4C8D-9E35-9B7BE7739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2" y="0"/>
            <a:ext cx="87763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1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1CACAF2-42C1-4E49-8092-F80840539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252" y="444736"/>
            <a:ext cx="7344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zh-TW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簽字筆體E" pitchFamily="82" charset="-120"/>
                <a:ea typeface="文鼎簽字筆體E" pitchFamily="82" charset="-120"/>
              </a:rPr>
              <a:t>廣告裡的愛情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46E703F-FA31-4748-A1AF-3A8C0D8052A8}"/>
              </a:ext>
            </a:extLst>
          </p:cNvPr>
          <p:cNvSpPr/>
          <p:nvPr/>
        </p:nvSpPr>
        <p:spPr>
          <a:xfrm>
            <a:off x="4349320" y="546499"/>
            <a:ext cx="4248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Pay Easy </a:t>
            </a:r>
            <a:r>
              <a:rPr lang="zh-TW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期待下次不如靠自己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0B4CCF-C11E-4701-AA97-D425EA39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933"/>
            <a:ext cx="1816765" cy="106079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F48E3E-1488-40D9-929C-EB6B7CD9D2DD}"/>
              </a:ext>
            </a:extLst>
          </p:cNvPr>
          <p:cNvSpPr/>
          <p:nvPr/>
        </p:nvSpPr>
        <p:spPr>
          <a:xfrm>
            <a:off x="1762008" y="1545180"/>
            <a:ext cx="7235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</a:rPr>
              <a:t>省思情感關係中的性別權力，促進平等與良好的互動。</a:t>
            </a:r>
            <a:endParaRPr lang="zh-TW" alt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3EBE316-0ECE-46D6-8DA1-DF2E66627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4" y="1462728"/>
            <a:ext cx="1584435" cy="7991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F0A08FE-FF47-4B4D-8AA6-9F0DF41D0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16" y="3016966"/>
            <a:ext cx="1584436" cy="7991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B434ACE-3511-4B0C-B4FD-C51144867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37" y="4094330"/>
            <a:ext cx="1713021" cy="46166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D7D539E-8AEB-4D0B-9AA5-40FBA44F5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0571" y="2155371"/>
            <a:ext cx="7136740" cy="349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22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A1F3BD-94B0-4DBA-8182-5F052903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61" y="223799"/>
            <a:ext cx="8468078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15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F14E575-F635-4F18-B875-936F987DD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44"/>
            <a:ext cx="9144000" cy="55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/>
          </p:nvPr>
        </p:nvGraphicFramePr>
        <p:xfrm>
          <a:off x="217361" y="1684376"/>
          <a:ext cx="8856984" cy="2703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8" descr="F3004同學會">
            <a:extLst>
              <a:ext uri="{FF2B5EF4-FFF2-40B4-BE49-F238E27FC236}">
                <a16:creationId xmlns:a16="http://schemas.microsoft.com/office/drawing/2014/main" id="{D090D74D-5B7F-42BD-AE1D-FB7BD496BA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9" y="350003"/>
            <a:ext cx="2174956" cy="167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EBB7A9E-BCE7-4B36-A7BE-F3248E9C94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09" t="33205" r="70144" b="32153"/>
          <a:stretch/>
        </p:blipFill>
        <p:spPr>
          <a:xfrm>
            <a:off x="7463990" y="2388326"/>
            <a:ext cx="1328966" cy="63076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9F329C9-1E7A-4B57-B325-CC3DA1A9C3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162" r="6030"/>
          <a:stretch/>
        </p:blipFill>
        <p:spPr>
          <a:xfrm>
            <a:off x="7045345" y="1762337"/>
            <a:ext cx="1881294" cy="814521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41E91AB0-7FFF-4125-90FF-B5F038D3C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9547" r="10462" b="26073"/>
          <a:stretch/>
        </p:blipFill>
        <p:spPr bwMode="auto">
          <a:xfrm>
            <a:off x="2345952" y="615565"/>
            <a:ext cx="6243146" cy="10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21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80576776-6DAD-4587-A91C-AAAB2822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5" y="1220780"/>
            <a:ext cx="3862551" cy="278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D7DA7AB-055E-4E41-9951-1E5D69D45268}"/>
              </a:ext>
            </a:extLst>
          </p:cNvPr>
          <p:cNvSpPr/>
          <p:nvPr/>
        </p:nvSpPr>
        <p:spPr>
          <a:xfrm>
            <a:off x="425797" y="3909445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再見紅樓</a:t>
            </a:r>
            <a:endParaRPr lang="zh-TW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3FFC592-B31A-4771-AA10-A8E86EC1B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544" y="1482035"/>
            <a:ext cx="2670777" cy="26707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0801AB0-9B69-4DF7-832F-4A862588A378}"/>
              </a:ext>
            </a:extLst>
          </p:cNvPr>
          <p:cNvSpPr/>
          <p:nvPr/>
        </p:nvSpPr>
        <p:spPr>
          <a:xfrm>
            <a:off x="4674079" y="4696340"/>
            <a:ext cx="3557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/>
              <a:t>首頁 </a:t>
            </a:r>
            <a:r>
              <a:rPr lang="en-US" altLang="zh-TW" sz="1400" dirty="0"/>
              <a:t>&gt; </a:t>
            </a:r>
            <a:r>
              <a:rPr lang="zh-TW" altLang="en-US" sz="1400" dirty="0"/>
              <a:t>健康議題 </a:t>
            </a:r>
            <a:r>
              <a:rPr lang="en-US" altLang="zh-TW" sz="1400" dirty="0"/>
              <a:t>&gt; </a:t>
            </a:r>
            <a:r>
              <a:rPr lang="zh-TW" altLang="en-US" sz="1400" dirty="0"/>
              <a:t>性教育 </a:t>
            </a:r>
            <a:r>
              <a:rPr lang="en-US" altLang="zh-TW" sz="1400" dirty="0"/>
              <a:t>&gt; </a:t>
            </a:r>
            <a:r>
              <a:rPr lang="zh-TW" altLang="en-US" sz="1400" dirty="0"/>
              <a:t>衛教資源 </a:t>
            </a:r>
            <a:r>
              <a:rPr lang="en-US" altLang="zh-TW" sz="1400" dirty="0"/>
              <a:t>&gt; </a:t>
            </a:r>
            <a:r>
              <a:rPr lang="zh-TW" altLang="en-US" sz="1400" dirty="0"/>
              <a:t>影音</a:t>
            </a:r>
          </a:p>
        </p:txBody>
      </p:sp>
      <p:pic>
        <p:nvPicPr>
          <p:cNvPr id="7" name="Picture 2" descr="臺灣健康促進學校">
            <a:extLst>
              <a:ext uri="{FF2B5EF4-FFF2-40B4-BE49-F238E27FC236}">
                <a16:creationId xmlns:a16="http://schemas.microsoft.com/office/drawing/2014/main" id="{BFE6A9D8-AB90-466F-BB67-5A5A272B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91" y="4494220"/>
            <a:ext cx="2161488" cy="59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1ED577C-ECC3-4B6F-945C-02C3A5EEC3A9}"/>
              </a:ext>
            </a:extLst>
          </p:cNvPr>
          <p:cNvSpPr/>
          <p:nvPr/>
        </p:nvSpPr>
        <p:spPr>
          <a:xfrm>
            <a:off x="126253" y="5093258"/>
            <a:ext cx="7977224" cy="524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5"/>
              </a:rPr>
              <a:t>108</a:t>
            </a:r>
            <a:r>
              <a:rPr lang="zh-TW" altLang="en-US" dirty="0">
                <a:hlinkClick r:id="rId5"/>
              </a:rPr>
              <a:t>學年度全國高級中等以下學校性教育（含愛滋病防治）「珍視自己，珍愛他人」微電影創作比賽✶國中組特優－桃園市立內壢國中</a:t>
            </a:r>
            <a:r>
              <a:rPr lang="en-US" altLang="zh-TW" dirty="0">
                <a:hlinkClick r:id="rId5"/>
              </a:rPr>
              <a:t>〈</a:t>
            </a:r>
            <a:r>
              <a:rPr lang="zh-TW" altLang="en-US" dirty="0">
                <a:hlinkClick r:id="rId5"/>
              </a:rPr>
              <a:t>再夢紅樓</a:t>
            </a:r>
            <a:r>
              <a:rPr lang="en-US" altLang="zh-TW" dirty="0">
                <a:hlinkClick r:id="rId5"/>
              </a:rPr>
              <a:t>〉 - YouTube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D6FA582-A24C-4394-8BB9-B9D0F8B35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58" y="133724"/>
            <a:ext cx="6722894" cy="7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64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0C182A3-B19E-4350-9292-36CE33B6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4" y="367068"/>
            <a:ext cx="9077731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5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6B2542C-1940-472B-83B1-76878FFC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2" y="141496"/>
            <a:ext cx="9035055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415ABC6-64EB-4725-9F8E-3E9C16E3C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24" y="-74141"/>
            <a:ext cx="8864352" cy="57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073"/>
      </p:ext>
    </p:extLst>
  </p:cSld>
  <p:clrMapOvr>
    <a:masterClrMapping/>
  </p:clrMapOvr>
  <p:transition spd="med" advClick="0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E22330-E523-49E1-8BCF-7A6712FAE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190269"/>
            <a:ext cx="9138696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9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4A42A33-C4A5-4FDA-B4DC-714315131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6044" y="320615"/>
            <a:ext cx="10327821" cy="552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05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6FF7834-ED18-4709-BF3F-647919158A77}"/>
              </a:ext>
            </a:extLst>
          </p:cNvPr>
          <p:cNvSpPr/>
          <p:nvPr/>
        </p:nvSpPr>
        <p:spPr>
          <a:xfrm>
            <a:off x="132736" y="4444396"/>
            <a:ext cx="35589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100" dirty="0">
                <a:hlinkClick r:id="rId2"/>
              </a:rPr>
              <a:t>基隆市</a:t>
            </a:r>
            <a:r>
              <a:rPr lang="en-US" altLang="zh-TW" sz="1100" dirty="0">
                <a:hlinkClick r:id="rId2"/>
              </a:rPr>
              <a:t>111</a:t>
            </a:r>
            <a:r>
              <a:rPr lang="zh-TW" altLang="en-US" sz="1100" dirty="0">
                <a:hlinkClick r:id="rId2"/>
              </a:rPr>
              <a:t>年度性別平等校園</a:t>
            </a:r>
            <a:r>
              <a:rPr lang="en-US" altLang="zh-TW" sz="1100" dirty="0">
                <a:hlinkClick r:id="rId2"/>
              </a:rPr>
              <a:t>Vlog ─</a:t>
            </a:r>
            <a:r>
              <a:rPr lang="zh-TW" altLang="en-US" sz="1100" dirty="0">
                <a:hlinkClick r:id="rId2"/>
              </a:rPr>
              <a:t>五堵國小 </a:t>
            </a:r>
            <a:r>
              <a:rPr lang="en-US" altLang="zh-TW" sz="1100" dirty="0">
                <a:hlinkClick r:id="rId2"/>
              </a:rPr>
              <a:t>- YouTube</a:t>
            </a:r>
            <a:endParaRPr lang="zh-TW" altLang="en-US" sz="11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4A0150D-451F-4BFB-A284-0DEA79371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0" t="17870" r="33273" b="20137"/>
          <a:stretch/>
        </p:blipFill>
        <p:spPr>
          <a:xfrm>
            <a:off x="213564" y="1962806"/>
            <a:ext cx="3478160" cy="22955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809546B-0C65-424A-9A91-5CDA286492A8}"/>
              </a:ext>
            </a:extLst>
          </p:cNvPr>
          <p:cNvSpPr/>
          <p:nvPr/>
        </p:nvSpPr>
        <p:spPr>
          <a:xfrm>
            <a:off x="0" y="4816366"/>
            <a:ext cx="8837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以九天玄女網紅阿翰的成長經驗</a:t>
            </a:r>
            <a:endParaRPr lang="en-US" altLang="zh-TW" sz="2400" dirty="0"/>
          </a:p>
          <a:p>
            <a:r>
              <a:rPr lang="en-US" altLang="zh-TW" sz="2400" dirty="0"/>
              <a:t>—</a:t>
            </a:r>
            <a:r>
              <a:rPr lang="zh-TW" altLang="en-US" sz="2400" dirty="0"/>
              <a:t>引領學生體悟性別特質多樣性的尊重與接納概念，具教育意義。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80F3572-C967-418D-9464-0CD43B817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460" y="67637"/>
            <a:ext cx="5242576" cy="463836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4DFE85A-17F3-4285-96C1-241429E50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047" y="146108"/>
            <a:ext cx="1723677" cy="17236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5FA54A7-3B5E-4551-B148-6124C59EF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2" y="644173"/>
            <a:ext cx="1927592" cy="7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06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263B581-B523-4EAF-9580-DCA626C294FC}"/>
              </a:ext>
            </a:extLst>
          </p:cNvPr>
          <p:cNvSpPr/>
          <p:nvPr/>
        </p:nvSpPr>
        <p:spPr>
          <a:xfrm>
            <a:off x="250881" y="4131364"/>
            <a:ext cx="37291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hlinkClick r:id="rId2"/>
              </a:rPr>
              <a:t>基隆市</a:t>
            </a:r>
            <a:r>
              <a:rPr lang="en-US" altLang="zh-TW" sz="1200" dirty="0">
                <a:hlinkClick r:id="rId2"/>
              </a:rPr>
              <a:t>111</a:t>
            </a:r>
            <a:r>
              <a:rPr lang="zh-TW" altLang="en-US" sz="1200" dirty="0">
                <a:hlinkClick r:id="rId2"/>
              </a:rPr>
              <a:t>年度性別平等校園</a:t>
            </a:r>
            <a:r>
              <a:rPr lang="en-US" altLang="zh-TW" sz="1200" dirty="0">
                <a:hlinkClick r:id="rId2"/>
              </a:rPr>
              <a:t>Vlog </a:t>
            </a:r>
            <a:r>
              <a:rPr lang="zh-TW" altLang="en-US" sz="1200" dirty="0">
                <a:hlinkClick r:id="rId2"/>
              </a:rPr>
              <a:t>南榮國中 </a:t>
            </a:r>
            <a:r>
              <a:rPr lang="en-US" altLang="zh-TW" sz="1200" dirty="0">
                <a:hlinkClick r:id="rId2"/>
              </a:rPr>
              <a:t>- YouTube</a:t>
            </a:r>
            <a:endParaRPr lang="zh-TW" altLang="en-US" sz="12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6515C28-F3BA-4AE6-A19E-A38C5B39328A}"/>
              </a:ext>
            </a:extLst>
          </p:cNvPr>
          <p:cNvSpPr/>
          <p:nvPr/>
        </p:nvSpPr>
        <p:spPr>
          <a:xfrm>
            <a:off x="164171" y="4408191"/>
            <a:ext cx="81278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rgbClr val="030303"/>
                </a:solidFill>
                <a:latin typeface="Roboto"/>
              </a:rPr>
              <a:t>現今社會，兒少使用網路搜尋數位資訊暨方便又快速，</a:t>
            </a:r>
            <a:endParaRPr lang="en-US" altLang="zh-TW" sz="1600" dirty="0">
              <a:solidFill>
                <a:srgbClr val="030303"/>
              </a:solidFill>
              <a:latin typeface="Roboto"/>
            </a:endParaRPr>
          </a:p>
          <a:p>
            <a:r>
              <a:rPr lang="zh-TW" altLang="en-US" sz="1600" dirty="0">
                <a:solidFill>
                  <a:srgbClr val="030303"/>
                </a:solidFill>
                <a:latin typeface="Roboto"/>
              </a:rPr>
              <a:t>但也因多元的內容而讓兒少混淆價值觀，到處充斥數位性別暴力。</a:t>
            </a:r>
            <a:endParaRPr lang="en-US" altLang="zh-TW" sz="1600" dirty="0">
              <a:solidFill>
                <a:srgbClr val="030303"/>
              </a:solidFill>
              <a:latin typeface="Roboto"/>
            </a:endParaRPr>
          </a:p>
          <a:p>
            <a:r>
              <a:rPr lang="zh-TW" altLang="en-US" sz="1600" dirty="0">
                <a:solidFill>
                  <a:srgbClr val="030303"/>
                </a:solidFill>
                <a:latin typeface="Roboto"/>
              </a:rPr>
              <a:t>故事主角不僅網路言語霸凌他人，也亂傳不雅照，</a:t>
            </a:r>
            <a:endParaRPr lang="en-US" altLang="zh-TW" sz="1600" dirty="0">
              <a:solidFill>
                <a:srgbClr val="030303"/>
              </a:solidFill>
              <a:latin typeface="Roboto"/>
            </a:endParaRPr>
          </a:p>
          <a:p>
            <a:r>
              <a:rPr lang="zh-TW" altLang="en-US" sz="1600" dirty="0">
                <a:solidFill>
                  <a:srgbClr val="030303"/>
                </a:solidFill>
                <a:latin typeface="Roboto"/>
              </a:rPr>
              <a:t>甚至自己的圖像遭遇網友惡搞Ｐ圖，更因亂轉傳訊息而害同學手機中毒，</a:t>
            </a:r>
            <a:endParaRPr lang="en-US" altLang="zh-TW" sz="1600" dirty="0">
              <a:solidFill>
                <a:srgbClr val="030303"/>
              </a:solidFill>
              <a:latin typeface="Roboto"/>
            </a:endParaRPr>
          </a:p>
          <a:p>
            <a:r>
              <a:rPr lang="zh-TW" altLang="en-US" sz="1600" dirty="0">
                <a:solidFill>
                  <a:srgbClr val="030303"/>
                </a:solidFill>
                <a:latin typeface="Roboto"/>
              </a:rPr>
              <a:t>而導致現實生活人際關係惡化，兒少如何在網路世界自保不受傷，是一個重要的課題。</a:t>
            </a:r>
            <a:endParaRPr lang="zh-TW" altLang="en-US" sz="1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7A7520-5C0B-4A53-A46A-6D145C235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3" t="18353" r="33190" b="20651"/>
          <a:stretch/>
        </p:blipFill>
        <p:spPr>
          <a:xfrm>
            <a:off x="290950" y="1899745"/>
            <a:ext cx="3571988" cy="21676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2D5AB3F-68CB-4D65-8C2A-509A525AD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043" y="-102476"/>
            <a:ext cx="5054965" cy="449403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C719C82-B38E-45E4-BE2F-53CA8B9CD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022" y="49619"/>
            <a:ext cx="1818163" cy="181816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D962A12-719C-4134-B7C5-037DB666B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4359"/>
            <a:ext cx="1818164" cy="68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69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B13F759-5594-4850-8054-1943CA36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84"/>
            <a:ext cx="9144000" cy="55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07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cdn.xxl.thumbs.canstockphoto.com.tw/%E5%AC%B0%E5%AD%A9-%E8%B6%B3%E8%B7%A1-%E5%8D%A1%E9%80%9A-%E5%9C%96%E8%B1%A1-eps-%E5%90%91%E9%87%8F_csp45479246.jpg">
            <a:extLst>
              <a:ext uri="{FF2B5EF4-FFF2-40B4-BE49-F238E27FC236}">
                <a16:creationId xmlns:a16="http://schemas.microsoft.com/office/drawing/2014/main" id="{3D5A4C64-E8AF-44CD-9C82-05D72BFC9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66896" y="22478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https://cdn.xxl.thumbs.canstockphoto.com.tw/%E5%AC%B0%E5%AD%A9-%E8%B6%B3%E8%B7%A1-%E5%8D%A1%E9%80%9A-%E5%9C%96%E8%B1%A1-eps-%E5%90%91%E9%87%8F_csp45479246.jpg">
            <a:extLst>
              <a:ext uri="{FF2B5EF4-FFF2-40B4-BE49-F238E27FC236}">
                <a16:creationId xmlns:a16="http://schemas.microsoft.com/office/drawing/2014/main" id="{0E7BB3E3-6C4A-4F1B-8D1C-66DB1478C4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19296" y="24002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AutoShape 8" descr="https://cdn.xxl.thumbs.canstockphoto.hk/%E6%A2%AF%E5%AD%90-%E5%95%8F%E8%99%9F-%E7%BE%8E%E5%B7%A5_csp13868115.jpg">
            <a:extLst>
              <a:ext uri="{FF2B5EF4-FFF2-40B4-BE49-F238E27FC236}">
                <a16:creationId xmlns:a16="http://schemas.microsoft.com/office/drawing/2014/main" id="{2988D72D-0B36-4CBD-BC30-76F363CE24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1696" y="25526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FC6A265-F22E-4A36-B92E-412444F1985D}"/>
              </a:ext>
            </a:extLst>
          </p:cNvPr>
          <p:cNvSpPr/>
          <p:nvPr/>
        </p:nvSpPr>
        <p:spPr>
          <a:xfrm>
            <a:off x="368985" y="358148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61970"/>
            <a:r>
              <a:rPr lang="zh-TW" altLang="en-US" sz="4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ea"/>
              </a:rPr>
              <a:t>活化教學法寶</a:t>
            </a:r>
            <a:endParaRPr lang="zh-TW" altLang="en-US" sz="4000" b="1" dirty="0">
              <a:latin typeface="+mn-ea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D51A0598-CDA0-4343-BC09-D3E3C3F53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54"/>
          <a:stretch/>
        </p:blipFill>
        <p:spPr>
          <a:xfrm>
            <a:off x="5216269" y="-330837"/>
            <a:ext cx="2748976" cy="19498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170EDDDB-5C83-4EAE-B8E3-2A229DCE3D2D}"/>
              </a:ext>
            </a:extLst>
          </p:cNvPr>
          <p:cNvSpPr/>
          <p:nvPr/>
        </p:nvSpPr>
        <p:spPr>
          <a:xfrm>
            <a:off x="3762698" y="358148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教學力→          力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CD58C1B8-37C3-48DD-94F6-DA8E87877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8" y="724053"/>
            <a:ext cx="5951764" cy="148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1368C58-962A-4AE4-8224-533886B35F67}"/>
              </a:ext>
            </a:extLst>
          </p:cNvPr>
          <p:cNvSpPr/>
          <p:nvPr/>
        </p:nvSpPr>
        <p:spPr>
          <a:xfrm>
            <a:off x="651129" y="1944603"/>
            <a:ext cx="8305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提問好不好，如果排除學生無法回答的因素之外，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我們應該想想看，是否透過提問，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建構了可以讓學生參與及思考的路徑</a:t>
            </a:r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， 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還是我們根本就是讓學生無法思考的人？</a:t>
            </a:r>
          </a:p>
        </p:txBody>
      </p:sp>
    </p:spTree>
    <p:extLst>
      <p:ext uri="{BB962C8B-B14F-4D97-AF65-F5344CB8AC3E}">
        <p14:creationId xmlns:p14="http://schemas.microsoft.com/office/powerpoint/2010/main" val="2252331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活化教學的法寶~~有效的提問">
            <a:extLst>
              <a:ext uri="{FF2B5EF4-FFF2-40B4-BE49-F238E27FC236}">
                <a16:creationId xmlns:a16="http://schemas.microsoft.com/office/drawing/2014/main" id="{82715674-D475-47D3-AA8C-14973CC76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8C7D73"/>
              </a:clrFrom>
              <a:clrTo>
                <a:srgbClr val="8C7D7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6" r="12310" b="14261"/>
          <a:stretch/>
        </p:blipFill>
        <p:spPr bwMode="auto">
          <a:xfrm>
            <a:off x="6082392" y="169326"/>
            <a:ext cx="2873829" cy="10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40EC320-C30D-4A08-A4E2-10A6608BBD61}"/>
              </a:ext>
            </a:extLst>
          </p:cNvPr>
          <p:cNvSpPr/>
          <p:nvPr/>
        </p:nvSpPr>
        <p:spPr>
          <a:xfrm>
            <a:off x="187779" y="1169615"/>
            <a:ext cx="698862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提問好不好，如果排除學生無法回答的因素之外，</a:t>
            </a:r>
            <a:endParaRPr lang="en-US" altLang="zh-TW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我們應該想想看，是否透過提問，</a:t>
            </a:r>
            <a:endParaRPr lang="en-US" altLang="zh-TW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建構了可以讓學生參與及思考的路徑</a:t>
            </a:r>
            <a:r>
              <a:rPr lang="zh-TW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， </a:t>
            </a:r>
            <a:endParaRPr lang="en-US" altLang="zh-TW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還是我們根本就是讓學生無法思考的人？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7649E6C3-61F8-42F8-A1A6-7CAAB764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1" y="-196965"/>
            <a:ext cx="5951764" cy="148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68C7FB4-FD2A-463A-BF18-16A7E81DCD41}"/>
              </a:ext>
            </a:extLst>
          </p:cNvPr>
          <p:cNvSpPr/>
          <p:nvPr/>
        </p:nvSpPr>
        <p:spPr>
          <a:xfrm>
            <a:off x="36741" y="2952732"/>
            <a:ext cx="8392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細圓體" panose="020F0309000000000000" pitchFamily="49" charset="-120"/>
                <a:ea typeface="華康細圓體" panose="020F0309000000000000" pitchFamily="49" charset="-120"/>
              </a:rPr>
              <a:t>「一直問問題，是為了</a:t>
            </a:r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細圓體" panose="020F0309000000000000" pitchFamily="49" charset="-120"/>
                <a:ea typeface="華康細圓體" panose="020F0309000000000000" pitchFamily="49" charset="-120"/>
              </a:rPr>
              <a:t>啟動思考</a:t>
            </a:r>
            <a:r>
              <a:rPr lang="zh-TW" alt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細圓體" panose="020F0309000000000000" pitchFamily="49" charset="-120"/>
                <a:ea typeface="華康細圓體" panose="020F0309000000000000" pitchFamily="49" charset="-120"/>
              </a:rPr>
              <a:t>的能力。」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E19917F-4046-4580-9F71-13FB01A35A24}"/>
              </a:ext>
            </a:extLst>
          </p:cNvPr>
          <p:cNvSpPr/>
          <p:nvPr/>
        </p:nvSpPr>
        <p:spPr>
          <a:xfrm>
            <a:off x="446449" y="3998935"/>
            <a:ext cx="78272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竹風體W4" panose="03000409000000000000" pitchFamily="65" charset="-120"/>
                <a:ea typeface="華康竹風體W4" panose="03000409000000000000" pitchFamily="65" charset="-120"/>
              </a:rPr>
              <a:t>提問像是一個人思考的風向球，</a:t>
            </a:r>
            <a:endParaRPr lang="en-US" altLang="zh-TW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竹風體W4" panose="03000409000000000000" pitchFamily="65" charset="-120"/>
              <a:ea typeface="華康竹風體W4" panose="03000409000000000000" pitchFamily="65" charset="-120"/>
            </a:endParaRPr>
          </a:p>
          <a:p>
            <a:r>
              <a:rPr lang="zh-TW" alt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竹風體W4" panose="03000409000000000000" pitchFamily="65" charset="-120"/>
                <a:ea typeface="華康竹風體W4" panose="03000409000000000000" pitchFamily="65" charset="-120"/>
              </a:rPr>
              <a:t>讓思考路徑清晰可見。</a:t>
            </a:r>
            <a:endParaRPr lang="en-US" altLang="zh-TW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竹風體W4" panose="03000409000000000000" pitchFamily="65" charset="-120"/>
              <a:ea typeface="華康竹風體W4" panose="030004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F31382-18BC-4793-A36B-03450D1A17B4}"/>
              </a:ext>
            </a:extLst>
          </p:cNvPr>
          <p:cNvSpPr/>
          <p:nvPr/>
        </p:nvSpPr>
        <p:spPr>
          <a:xfrm>
            <a:off x="6144479" y="3750964"/>
            <a:ext cx="2877711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提問力：啟動探究思考的關鍵</a:t>
            </a:r>
            <a:r>
              <a:rPr lang="en-US" altLang="zh-TW" dirty="0"/>
              <a:t>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188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D6B0966-7542-4602-9EE5-B9080F3875F3}"/>
              </a:ext>
            </a:extLst>
          </p:cNvPr>
          <p:cNvSpPr/>
          <p:nvPr/>
        </p:nvSpPr>
        <p:spPr>
          <a:xfrm>
            <a:off x="2966336" y="176782"/>
            <a:ext cx="53824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400" b="1" dirty="0">
                <a:latin typeface="+mn-ea"/>
              </a:rPr>
              <a:t>可以讓學生從聽講者的</a:t>
            </a:r>
            <a:r>
              <a:rPr lang="zh-TW" altLang="en-US" sz="2400" b="1" dirty="0">
                <a:solidFill>
                  <a:srgbClr val="FF0000"/>
                </a:solidFill>
                <a:latin typeface="+mn-ea"/>
              </a:rPr>
              <a:t>被動思緒</a:t>
            </a:r>
            <a:r>
              <a:rPr lang="zh-TW" altLang="en-US" sz="2400" b="1" dirty="0">
                <a:latin typeface="+mn-ea"/>
              </a:rPr>
              <a:t>，</a:t>
            </a:r>
            <a:endParaRPr lang="en-US" altLang="zh-TW" sz="2400" b="1" dirty="0">
              <a:latin typeface="+mn-ea"/>
            </a:endParaRPr>
          </a:p>
          <a:p>
            <a:pPr>
              <a:spcBef>
                <a:spcPts val="1200"/>
              </a:spcBef>
            </a:pPr>
            <a:r>
              <a:rPr lang="zh-TW" altLang="en-US" sz="2400" b="1" dirty="0">
                <a:latin typeface="+mn-ea"/>
              </a:rPr>
              <a:t>轉換成為探求答案與可能性的</a:t>
            </a:r>
            <a:r>
              <a:rPr lang="zh-TW" altLang="en-US" sz="2400" b="1" dirty="0">
                <a:solidFill>
                  <a:srgbClr val="FF0000"/>
                </a:solidFill>
                <a:latin typeface="+mn-ea"/>
              </a:rPr>
              <a:t>主動思考</a:t>
            </a:r>
            <a:endParaRPr lang="en-US" altLang="zh-TW" sz="2400" b="1" dirty="0">
              <a:solidFill>
                <a:srgbClr val="FF0000"/>
              </a:solidFill>
              <a:latin typeface="+mn-ea"/>
            </a:endParaRPr>
          </a:p>
          <a:p>
            <a:pPr>
              <a:spcBef>
                <a:spcPts val="1200"/>
              </a:spcBef>
            </a:pPr>
            <a:r>
              <a:rPr lang="zh-TW" altLang="en-US" sz="2400" b="1" dirty="0">
                <a:latin typeface="+mn-ea"/>
              </a:rPr>
              <a:t>具有</a:t>
            </a:r>
            <a:r>
              <a:rPr lang="zh-TW" altLang="en-US" sz="3200" b="1" dirty="0">
                <a:solidFill>
                  <a:srgbClr val="FF0000"/>
                </a:solidFill>
                <a:latin typeface="+mn-ea"/>
              </a:rPr>
              <a:t>活化及深化</a:t>
            </a:r>
            <a:r>
              <a:rPr lang="zh-TW" altLang="en-US" sz="2400" b="1" dirty="0">
                <a:latin typeface="+mn-ea"/>
              </a:rPr>
              <a:t>學習歷程的之效。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8A79DA0-3013-4FAA-8EDB-F6B023D04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54"/>
          <a:stretch/>
        </p:blipFill>
        <p:spPr>
          <a:xfrm>
            <a:off x="-493101" y="-377671"/>
            <a:ext cx="2832238" cy="20088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64D5C8E-B1DA-41EC-827C-8CE500E6C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62" r="6030"/>
          <a:stretch/>
        </p:blipFill>
        <p:spPr>
          <a:xfrm>
            <a:off x="457843" y="962461"/>
            <a:ext cx="1881294" cy="81452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3F83E9B-ACA6-478D-B511-20417FE25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44" y="2857501"/>
            <a:ext cx="8134364" cy="241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3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故事文本是</a:t>
            </a:r>
            <a:r>
              <a:rPr kumimoji="1" lang="zh-TW" altLang="en-US" sz="40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複雜的有機體</a:t>
            </a:r>
            <a:endParaRPr kumimoji="1" lang="en-US" altLang="zh-TW" sz="32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3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所欲傳達的內容與意涵</a:t>
            </a:r>
            <a:endParaRPr kumimoji="1" lang="en-US" altLang="zh-TW" sz="32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3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會因為教師</a:t>
            </a:r>
            <a:r>
              <a:rPr kumimoji="1" lang="en-US" altLang="zh-TW" sz="32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/</a:t>
            </a:r>
            <a:r>
              <a:rPr kumimoji="1" lang="zh-TW" altLang="en-US" sz="32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學生帶著</a:t>
            </a:r>
            <a:r>
              <a:rPr kumimoji="1" lang="zh-TW" altLang="en-US" sz="36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自己的生命經驗</a:t>
            </a:r>
            <a:endParaRPr kumimoji="1" lang="en-US" altLang="zh-TW" sz="36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3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而</a:t>
            </a:r>
            <a:r>
              <a:rPr kumimoji="1" lang="zh-TW" altLang="en-US" sz="36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在</a:t>
            </a:r>
            <a:r>
              <a:rPr kumimoji="1" lang="zh-TW" altLang="en-US" sz="4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  <a:hlinkClick r:id="rId4" action="ppaction://hlinkpres?slideindex=1&amp;slidetitle="/>
              </a:rPr>
              <a:t>教與學</a:t>
            </a:r>
            <a:r>
              <a:rPr kumimoji="1" lang="zh-TW" altLang="en-US" sz="32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間相互激盪、思辯、創造</a:t>
            </a:r>
            <a:r>
              <a:rPr kumimoji="1" lang="en-US" altLang="zh-TW" sz="32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…</a:t>
            </a:r>
            <a:endParaRPr kumimoji="1" lang="zh-TW" altLang="en-US" sz="32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8" name="矩形 13">
            <a:extLst>
              <a:ext uri="{FF2B5EF4-FFF2-40B4-BE49-F238E27FC236}">
                <a16:creationId xmlns:a16="http://schemas.microsoft.com/office/drawing/2014/main" id="{618B4909-A993-4EA2-B372-290CEA242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17" y="2201457"/>
            <a:ext cx="8734874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開啟與</a:t>
            </a:r>
            <a:r>
              <a:rPr lang="en-US" altLang="zh-TW" sz="4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4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</a:rPr>
              <a:t>故事</a:t>
            </a:r>
            <a:r>
              <a:rPr lang="zh-TW" altLang="en-US" sz="4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文本</a:t>
            </a:r>
            <a:r>
              <a:rPr lang="en-US" altLang="zh-TW" sz="4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sz="4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的對話</a:t>
            </a:r>
            <a:r>
              <a:rPr lang="en-US" altLang="zh-TW" sz="4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...</a:t>
            </a:r>
            <a:endParaRPr lang="zh-TW" altLang="en-US" sz="4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725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24A029D-1658-45B5-904C-48297180A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358"/>
            <a:ext cx="9144000" cy="538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6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A2F9395-66ED-40C8-82CE-790EC078E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2565" y="243324"/>
            <a:ext cx="9927771" cy="49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45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/>
          <a:srcRect l="-684" t="12584" r="7974" b="7091"/>
          <a:stretch/>
        </p:blipFill>
        <p:spPr>
          <a:xfrm>
            <a:off x="-124547" y="676590"/>
            <a:ext cx="9045263" cy="431874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999166" y="110299"/>
            <a:ext cx="5040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文鼎新潮ＰＯＰ體P" pitchFamily="82" charset="-120"/>
                <a:ea typeface="文鼎新潮ＰＯＰ體P" pitchFamily="82" charset="-120"/>
                <a:cs typeface="+mn-cs"/>
              </a:rPr>
              <a:t>提問層次 </a:t>
            </a:r>
          </a:p>
        </p:txBody>
      </p:sp>
      <p:sp>
        <p:nvSpPr>
          <p:cNvPr id="7" name="矩形 6"/>
          <p:cNvSpPr/>
          <p:nvPr/>
        </p:nvSpPr>
        <p:spPr>
          <a:xfrm>
            <a:off x="2531461" y="48744"/>
            <a:ext cx="5461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200" b="0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文鼎新潮ＰＯＰ體P" pitchFamily="82" charset="-120"/>
                <a:ea typeface="文鼎新潮ＰＯＰ體P" pitchFamily="82" charset="-120"/>
                <a:cs typeface="+mn-cs"/>
              </a:rPr>
              <a:t>覺察→反思→行動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鼎新潮ＰＯＰ體P" pitchFamily="82" charset="-120"/>
              <a:ea typeface="文鼎新潮ＰＯＰ體P" pitchFamily="82" charset="-120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5536" y="4976855"/>
            <a:ext cx="759758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200" b="1" i="0" u="none" strike="noStrike" kern="1200" cap="none" spc="0" normalizeH="0" baseline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促進</a:t>
            </a:r>
            <a:r>
              <a:rPr kumimoji="0" lang="zh-TW" altLang="en-US" sz="3200" b="1" i="0" u="none" strike="noStrike" kern="1200" cap="none" spc="0" normalizeH="0" baseline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探究思考</a:t>
            </a:r>
            <a:r>
              <a:rPr kumimoji="0" lang="zh-TW" altLang="zh-TW" sz="3200" b="1" i="0" u="none" strike="noStrike" kern="1200" cap="none" spc="0" normalizeH="0" baseline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，獲得更豐富與深化的學習</a:t>
            </a:r>
            <a:endParaRPr kumimoji="0" lang="zh-TW" altLang="en-US" sz="3200" b="1" i="0" u="none" strike="noStrike" kern="1200" cap="none" spc="0" normalizeH="0" baseline="0" noProof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3E37834-4447-45CD-A74F-6DCE09341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07" y="96923"/>
            <a:ext cx="2375807" cy="6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2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91BC162-A442-4EDD-8305-938AD6D05DBA}"/>
              </a:ext>
            </a:extLst>
          </p:cNvPr>
          <p:cNvSpPr/>
          <p:nvPr/>
        </p:nvSpPr>
        <p:spPr>
          <a:xfrm>
            <a:off x="407535" y="4605704"/>
            <a:ext cx="8578634" cy="625998"/>
          </a:xfrm>
          <a:prstGeom prst="rect">
            <a:avLst/>
          </a:prstGeom>
          <a:solidFill>
            <a:srgbClr val="FFFF00"/>
          </a:solidFill>
        </p:spPr>
        <p:txBody>
          <a:bodyPr wrap="square" lIns="71275" tIns="35652" rIns="71275" bIns="35652">
            <a:spAutoFit/>
          </a:bodyPr>
          <a:lstStyle/>
          <a:p>
            <a:pPr marL="0" marR="0" lvl="0" indent="0" algn="l" defTabSz="712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解析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各種媒體所傳遞的性別迷思、偏見與歧視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B28F31C-97C7-4CF7-A433-878A2F84A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6" y="206385"/>
            <a:ext cx="1815779" cy="10591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AF9598F-979F-4A52-9572-3ED2ECDD8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76" y="3559020"/>
            <a:ext cx="1931100" cy="84562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52DB1A7-2EE4-42D7-9FF8-40E77BDAA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083" y="253477"/>
            <a:ext cx="3328704" cy="101202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6BEC31C-87D1-47F0-B58D-D87F3BBE4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169" y="1135441"/>
            <a:ext cx="5061108" cy="25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85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6203</TotalTime>
  <Words>501</Words>
  <Application>Microsoft Office PowerPoint</Application>
  <PresentationFormat>如螢幕大小 (16:10)</PresentationFormat>
  <Paragraphs>46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22</vt:i4>
      </vt:variant>
    </vt:vector>
  </HeadingPairs>
  <TitlesOfParts>
    <vt:vector size="40" baseType="lpstr">
      <vt:lpstr>新細明體</vt:lpstr>
      <vt:lpstr>Times New Roman</vt:lpstr>
      <vt:lpstr>Roboto</vt:lpstr>
      <vt:lpstr>文鼎新藝體</vt:lpstr>
      <vt:lpstr>Franklin Gothic Book</vt:lpstr>
      <vt:lpstr>隶书</vt:lpstr>
      <vt:lpstr>Arial</vt:lpstr>
      <vt:lpstr>Franklin Gothic Medium</vt:lpstr>
      <vt:lpstr>微軟正黑體</vt:lpstr>
      <vt:lpstr>文鼎簽字筆體E</vt:lpstr>
      <vt:lpstr>文鼎新潮ＰＯＰ體P</vt:lpstr>
      <vt:lpstr>華康細圓體</vt:lpstr>
      <vt:lpstr>Calibri</vt:lpstr>
      <vt:lpstr>華康竹風體W4</vt:lpstr>
      <vt:lpstr>Office 佈景主題</vt:lpstr>
      <vt:lpstr>1_Office 佈景主題</vt:lpstr>
      <vt:lpstr>14_Office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龍芝寧</dc:creator>
  <cp:lastModifiedBy>莊雅雯</cp:lastModifiedBy>
  <cp:revision>307</cp:revision>
  <cp:lastPrinted>2022-10-24T04:11:03Z</cp:lastPrinted>
  <dcterms:created xsi:type="dcterms:W3CDTF">2021-12-27T09:15:08Z</dcterms:created>
  <dcterms:modified xsi:type="dcterms:W3CDTF">2022-10-24T06:07:47Z</dcterms:modified>
</cp:coreProperties>
</file>